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22"/>
  </p:notesMasterIdLst>
  <p:handoutMasterIdLst>
    <p:handoutMasterId r:id="rId23"/>
  </p:handoutMasterIdLst>
  <p:sldIdLst>
    <p:sldId id="394" r:id="rId5"/>
    <p:sldId id="399" r:id="rId6"/>
    <p:sldId id="396" r:id="rId7"/>
    <p:sldId id="397" r:id="rId8"/>
    <p:sldId id="400" r:id="rId9"/>
    <p:sldId id="401" r:id="rId10"/>
    <p:sldId id="402" r:id="rId11"/>
    <p:sldId id="403" r:id="rId12"/>
    <p:sldId id="404" r:id="rId13"/>
    <p:sldId id="409" r:id="rId14"/>
    <p:sldId id="414" r:id="rId15"/>
    <p:sldId id="406" r:id="rId16"/>
    <p:sldId id="415" r:id="rId17"/>
    <p:sldId id="411" r:id="rId18"/>
    <p:sldId id="410" r:id="rId19"/>
    <p:sldId id="412" r:id="rId20"/>
    <p:sldId id="413" r:id="rId21"/>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94"/>
            <p14:sldId id="399"/>
            <p14:sldId id="396"/>
            <p14:sldId id="397"/>
            <p14:sldId id="400"/>
            <p14:sldId id="401"/>
            <p14:sldId id="402"/>
            <p14:sldId id="403"/>
            <p14:sldId id="404"/>
            <p14:sldId id="409"/>
            <p14:sldId id="414"/>
            <p14:sldId id="406"/>
            <p14:sldId id="415"/>
            <p14:sldId id="411"/>
            <p14:sldId id="410"/>
            <p14:sldId id="412"/>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5E9695"/>
    <a:srgbClr val="DF6752"/>
    <a:srgbClr val="9DBB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5006" autoAdjust="0"/>
  </p:normalViewPr>
  <p:slideViewPr>
    <p:cSldViewPr snapToGrid="0" snapToObjects="1">
      <p:cViewPr>
        <p:scale>
          <a:sx n="98" d="100"/>
          <a:sy n="98" d="100"/>
        </p:scale>
        <p:origin x="86" y="21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‹nr.›</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‹nr.›</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Gaussian</a:t>
            </a:r>
            <a:r>
              <a:rPr lang="da-DK" dirty="0"/>
              <a:t> distribution plot </a:t>
            </a:r>
            <a:r>
              <a:rPr lang="da-DK" dirty="0" err="1"/>
              <a:t>here</a:t>
            </a:r>
            <a:endParaRPr lang="en-US" dirty="0"/>
          </a:p>
        </p:txBody>
      </p:sp>
      <p:sp>
        <p:nvSpPr>
          <p:cNvPr id="4" name="Pladsholder til slidenummer 3"/>
          <p:cNvSpPr>
            <a:spLocks noGrp="1"/>
          </p:cNvSpPr>
          <p:nvPr>
            <p:ph type="sldNum" sz="quarter" idx="5"/>
          </p:nvPr>
        </p:nvSpPr>
        <p:spPr/>
        <p:txBody>
          <a:bodyPr/>
          <a:lstStyle/>
          <a:p>
            <a:fld id="{8C896355-3DDC-9949-861F-AD0908BFCC23}" type="slidenum">
              <a:rPr lang="en-US" smtClean="0"/>
              <a:t>6</a:t>
            </a:fld>
            <a:endParaRPr lang="en-US"/>
          </a:p>
        </p:txBody>
      </p:sp>
    </p:spTree>
    <p:extLst>
      <p:ext uri="{BB962C8B-B14F-4D97-AF65-F5344CB8AC3E}">
        <p14:creationId xmlns:p14="http://schemas.microsoft.com/office/powerpoint/2010/main" val="3872148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8C896355-3DDC-9949-861F-AD0908BFCC23}" type="slidenum">
              <a:rPr lang="en-US" smtClean="0"/>
              <a:t>7</a:t>
            </a:fld>
            <a:endParaRPr lang="en-US"/>
          </a:p>
        </p:txBody>
      </p:sp>
    </p:spTree>
    <p:extLst>
      <p:ext uri="{BB962C8B-B14F-4D97-AF65-F5344CB8AC3E}">
        <p14:creationId xmlns:p14="http://schemas.microsoft.com/office/powerpoint/2010/main" val="3898041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8C896355-3DDC-9949-861F-AD0908BFCC23}" type="slidenum">
              <a:rPr lang="en-US" smtClean="0"/>
              <a:t>10</a:t>
            </a:fld>
            <a:endParaRPr lang="en-US"/>
          </a:p>
        </p:txBody>
      </p:sp>
    </p:spTree>
    <p:extLst>
      <p:ext uri="{BB962C8B-B14F-4D97-AF65-F5344CB8AC3E}">
        <p14:creationId xmlns:p14="http://schemas.microsoft.com/office/powerpoint/2010/main" val="2245566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Why</a:t>
            </a:r>
            <a:r>
              <a:rPr lang="da-DK" dirty="0"/>
              <a:t> </a:t>
            </a:r>
            <a:r>
              <a:rPr lang="da-DK" dirty="0" err="1"/>
              <a:t>different</a:t>
            </a:r>
            <a:r>
              <a:rPr lang="da-DK" dirty="0"/>
              <a:t> man shit </a:t>
            </a:r>
            <a:r>
              <a:rPr lang="da-DK" dirty="0" err="1"/>
              <a:t>wierd</a:t>
            </a:r>
            <a:endParaRPr lang="en-US" dirty="0"/>
          </a:p>
        </p:txBody>
      </p:sp>
      <p:sp>
        <p:nvSpPr>
          <p:cNvPr id="4" name="Pladsholder til slidenummer 3"/>
          <p:cNvSpPr>
            <a:spLocks noGrp="1"/>
          </p:cNvSpPr>
          <p:nvPr>
            <p:ph type="sldNum" sz="quarter" idx="5"/>
          </p:nvPr>
        </p:nvSpPr>
        <p:spPr/>
        <p:txBody>
          <a:bodyPr/>
          <a:lstStyle/>
          <a:p>
            <a:fld id="{8C896355-3DDC-9949-861F-AD0908BFCC23}" type="slidenum">
              <a:rPr lang="en-US" smtClean="0"/>
              <a:t>11</a:t>
            </a:fld>
            <a:endParaRPr lang="en-US"/>
          </a:p>
        </p:txBody>
      </p:sp>
    </p:spTree>
    <p:extLst>
      <p:ext uri="{BB962C8B-B14F-4D97-AF65-F5344CB8AC3E}">
        <p14:creationId xmlns:p14="http://schemas.microsoft.com/office/powerpoint/2010/main" val="2796605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True positive 	|  False negative</a:t>
            </a:r>
          </a:p>
          <a:p>
            <a:r>
              <a:rPr lang="da-DK" dirty="0"/>
              <a:t>False positive	|  True negative</a:t>
            </a:r>
          </a:p>
          <a:p>
            <a:endParaRPr lang="da-DK" dirty="0"/>
          </a:p>
          <a:p>
            <a:r>
              <a:rPr lang="en-US" dirty="0"/>
              <a:t>Sensitivity	|  Specificity</a:t>
            </a:r>
          </a:p>
        </p:txBody>
      </p:sp>
      <p:sp>
        <p:nvSpPr>
          <p:cNvPr id="4" name="Pladsholder til slidenummer 3"/>
          <p:cNvSpPr>
            <a:spLocks noGrp="1"/>
          </p:cNvSpPr>
          <p:nvPr>
            <p:ph type="sldNum" sz="quarter" idx="5"/>
          </p:nvPr>
        </p:nvSpPr>
        <p:spPr/>
        <p:txBody>
          <a:bodyPr/>
          <a:lstStyle/>
          <a:p>
            <a:fld id="{8C896355-3DDC-9949-861F-AD0908BFCC23}" type="slidenum">
              <a:rPr lang="en-US" smtClean="0"/>
              <a:t>12</a:t>
            </a:fld>
            <a:endParaRPr lang="en-US"/>
          </a:p>
        </p:txBody>
      </p:sp>
    </p:spTree>
    <p:extLst>
      <p:ext uri="{BB962C8B-B14F-4D97-AF65-F5344CB8AC3E}">
        <p14:creationId xmlns:p14="http://schemas.microsoft.com/office/powerpoint/2010/main" val="4152854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8C896355-3DDC-9949-861F-AD0908BFCC23}" type="slidenum">
              <a:rPr lang="en-US" smtClean="0"/>
              <a:t>14</a:t>
            </a:fld>
            <a:endParaRPr lang="en-US"/>
          </a:p>
        </p:txBody>
      </p:sp>
    </p:spTree>
    <p:extLst>
      <p:ext uri="{BB962C8B-B14F-4D97-AF65-F5344CB8AC3E}">
        <p14:creationId xmlns:p14="http://schemas.microsoft.com/office/powerpoint/2010/main" val="3400306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SVC</a:t>
            </a:r>
            <a:endParaRPr lang="en-US" dirty="0"/>
          </a:p>
        </p:txBody>
      </p:sp>
      <p:sp>
        <p:nvSpPr>
          <p:cNvPr id="4" name="Pladsholder til slidenummer 3"/>
          <p:cNvSpPr>
            <a:spLocks noGrp="1"/>
          </p:cNvSpPr>
          <p:nvPr>
            <p:ph type="sldNum" sz="quarter" idx="5"/>
          </p:nvPr>
        </p:nvSpPr>
        <p:spPr/>
        <p:txBody>
          <a:bodyPr/>
          <a:lstStyle/>
          <a:p>
            <a:fld id="{8C896355-3DDC-9949-861F-AD0908BFCC23}" type="slidenum">
              <a:rPr lang="en-US" smtClean="0"/>
              <a:t>17</a:t>
            </a:fld>
            <a:endParaRPr lang="en-US"/>
          </a:p>
        </p:txBody>
      </p:sp>
    </p:spTree>
    <p:extLst>
      <p:ext uri="{BB962C8B-B14F-4D97-AF65-F5344CB8AC3E}">
        <p14:creationId xmlns:p14="http://schemas.microsoft.com/office/powerpoint/2010/main" val="3676540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505731" y="1155050"/>
            <a:ext cx="10173155" cy="369332"/>
          </a:xfrm>
          <a:prstGeom prst="rect">
            <a:avLst/>
          </a:prstGeom>
        </p:spPr>
        <p:txBody>
          <a:bodyPr wrap="square" rtlCol="0">
            <a:spAutoFit/>
          </a:bodyPr>
          <a:lstStyle/>
          <a:p>
            <a:pPr rtl="0"/>
            <a:r>
              <a:rPr lang="en-gb" dirty="0">
                <a:solidFill>
                  <a:srgbClr val="DF6752"/>
                </a:solidFill>
              </a:rPr>
              <a:t>- REMEMBER TO DELETE THIS SLIDE BEFORE YOU FINISH YOUR PRESENTATION</a:t>
            </a:r>
            <a:endParaRPr lang="da-DK" dirty="0">
              <a:solidFill>
                <a:srgbClr val="DF6752"/>
              </a:solidFill>
            </a:endParaRPr>
          </a:p>
        </p:txBody>
      </p:sp>
      <p:sp>
        <p:nvSpPr>
          <p:cNvPr id="23" name="Text Box 48"/>
          <p:cNvSpPr txBox="1">
            <a:spLocks noChangeArrowheads="1"/>
          </p:cNvSpPr>
          <p:nvPr userDrawn="1"/>
        </p:nvSpPr>
        <p:spPr bwMode="auto">
          <a:xfrm>
            <a:off x="587375"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Arial" charset="0"/>
                <a:ea typeface="+mn-ea"/>
                <a:cs typeface="Arial" panose="020B0604020202020204" pitchFamily="34" charset="0"/>
              </a:rPr>
              <a:t>FONTS</a:t>
            </a:r>
            <a:br>
              <a:rPr lang="da-DK" sz="1000" b="1" kern="1200" spc="300" noProof="1">
                <a:solidFill>
                  <a:schemeClr val="tx1"/>
                </a:solidFill>
                <a:latin typeface="Arial" charset="0"/>
                <a:ea typeface="+mn-ea"/>
                <a:cs typeface="Arial" panose="020B0604020202020204" pitchFamily="34" charset="0"/>
              </a:rPr>
            </a:br>
            <a:br>
              <a:rPr lang="da-DK" sz="105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269374"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Arial" charset="0"/>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Arial" charset="0"/>
                <a:ea typeface="+mn-ea"/>
                <a:cs typeface="Arial" panose="020B0604020202020204" pitchFamily="34" charset="0"/>
              </a:rPr>
            </a:br>
            <a:r>
              <a:rPr lang="en-gb" sz="900" b="0" kern="1200" noProof="1">
                <a:solidFill>
                  <a:schemeClr val="tx1"/>
                </a:solidFill>
                <a:latin typeface="Arial" charset="0"/>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Arial" charset="0"/>
                <a:ea typeface="+mn-ea"/>
                <a:cs typeface="Arial" panose="020B0604020202020204" pitchFamily="34" charset="0"/>
              </a:rPr>
              <a:t>Insert </a:t>
            </a:r>
            <a:r>
              <a:rPr lang="en-gb" sz="900" kern="1200" noProof="1">
                <a:solidFill>
                  <a:schemeClr val="tx1"/>
                </a:solidFill>
                <a:latin typeface="Arial" charset="0"/>
                <a:ea typeface="+mn-ea"/>
                <a:cs typeface="Arial" panose="020B0604020202020204" pitchFamily="34" charset="0"/>
              </a:rPr>
              <a:t>and click </a:t>
            </a:r>
            <a:r>
              <a:rPr lang="en-gb" sz="900" b="1" kern="1200" noProof="1">
                <a:solidFill>
                  <a:schemeClr val="tx1"/>
                </a:solidFill>
                <a:latin typeface="Arial" charset="0"/>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j-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j-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949864"/>
            <a:ext cx="2517848" cy="5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br>
              <a:rPr lang="da-DK" sz="9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Arial" charset="0"/>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j-lt"/>
              <a:cs typeface="Arial" panose="020B0604020202020204" pitchFamily="34" charset="0"/>
            </a:endParaRPr>
          </a:p>
        </p:txBody>
      </p:sp>
      <p:sp>
        <p:nvSpPr>
          <p:cNvPr id="27" name="Text Box 48"/>
          <p:cNvSpPr txBox="1">
            <a:spLocks noChangeArrowheads="1"/>
          </p:cNvSpPr>
          <p:nvPr userDrawn="1"/>
        </p:nvSpPr>
        <p:spPr bwMode="auto">
          <a:xfrm>
            <a:off x="3428374"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Arial" charset="0"/>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Arial" charset="0"/>
                <a:ea typeface="+mn-ea"/>
                <a:cs typeface="Arial" panose="020B0604020202020204" pitchFamily="34" charset="0"/>
              </a:rPr>
              <a:t> </a:t>
            </a:r>
            <a:br>
              <a:rPr lang="da-DK" sz="800" b="1" kern="1200" noProof="1">
                <a:solidFill>
                  <a:schemeClr val="tx1"/>
                </a:solidFill>
                <a:latin typeface="Arial" charset="0"/>
                <a:ea typeface="+mn-ea"/>
                <a:cs typeface="Arial" panose="020B0604020202020204" pitchFamily="34" charset="0"/>
              </a:rPr>
            </a:br>
            <a:r>
              <a:rPr lang="en-gb" sz="900" b="1" kern="1200" noProof="1">
                <a:solidFill>
                  <a:schemeClr val="tx1"/>
                </a:solidFill>
                <a:latin typeface="Arial" charset="0"/>
                <a:ea typeface="+mn-ea"/>
                <a:cs typeface="Arial" panose="020B0604020202020204" pitchFamily="34" charset="0"/>
              </a:rPr>
              <a:t>1. </a:t>
            </a:r>
            <a:r>
              <a:rPr lang="en-gb" sz="900" kern="1200" noProof="1">
                <a:solidFill>
                  <a:schemeClr val="tx1"/>
                </a:solidFill>
                <a:latin typeface="Arial" charset="0"/>
                <a:ea typeface="+mn-ea"/>
                <a:cs typeface="Arial" panose="020B0604020202020204" pitchFamily="34" charset="0"/>
              </a:rPr>
              <a:t>Click </a:t>
            </a:r>
            <a:r>
              <a:rPr lang="en-gb" sz="900" b="1" kern="1200" noProof="1">
                <a:solidFill>
                  <a:schemeClr val="tx1"/>
                </a:solidFill>
                <a:latin typeface="Arial" charset="0"/>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Arial" charset="0"/>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Arial" charset="0"/>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Arial" charset="0"/>
                <a:ea typeface="+mn-ea"/>
                <a:cs typeface="Arial" panose="020B0604020202020204" pitchFamily="34" charset="0"/>
              </a:rPr>
              <a:t> </a:t>
            </a:r>
            <a:r>
              <a:rPr lang="en-gb" sz="900" b="0" kern="1200" noProof="1">
                <a:solidFill>
                  <a:schemeClr val="tx1"/>
                </a:solidFill>
                <a:latin typeface="Arial" charset="0"/>
                <a:ea typeface="+mn-ea"/>
                <a:cs typeface="Arial" panose="020B0604020202020204" pitchFamily="34" charset="0"/>
              </a:rPr>
              <a:t>To view gridlines and guides: </a:t>
            </a:r>
            <a:endParaRPr lang="da-DK" sz="900" b="0" kern="1200" noProof="1">
              <a:solidFill>
                <a:schemeClr val="tx1"/>
              </a:solidFill>
              <a:latin typeface="Arial" charset="0"/>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1.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Arial" charset="0"/>
                <a:ea typeface="+mn-ea"/>
                <a:cs typeface="Arial" panose="020B0604020202020204" pitchFamily="34" charset="0"/>
              </a:rPr>
              <a:t>2. </a:t>
            </a:r>
            <a:r>
              <a:rPr lang="en-gb" sz="900" b="0" kern="1200" noProof="1">
                <a:solidFill>
                  <a:schemeClr val="tx1"/>
                </a:solidFill>
                <a:latin typeface="Arial" charset="0"/>
                <a:ea typeface="+mn-ea"/>
                <a:cs typeface="Arial" panose="020B0604020202020204" pitchFamily="34" charset="0"/>
              </a:rPr>
              <a:t>Select </a:t>
            </a:r>
            <a:r>
              <a:rPr lang="en-gb" sz="900" b="1" kern="1200" noProof="1">
                <a:solidFill>
                  <a:schemeClr val="tx1"/>
                </a:solidFill>
                <a:latin typeface="Arial" charset="0"/>
                <a:ea typeface="+mn-ea"/>
                <a:cs typeface="Arial" panose="020B0604020202020204" pitchFamily="34" charset="0"/>
              </a:rPr>
              <a:t>Gridlines </a:t>
            </a:r>
            <a:r>
              <a:rPr lang="en-gb" sz="900" b="0" kern="1200" noProof="1">
                <a:solidFill>
                  <a:schemeClr val="tx1"/>
                </a:solidFill>
                <a:latin typeface="Arial" charset="0"/>
                <a:ea typeface="+mn-ea"/>
                <a:cs typeface="Arial" panose="020B0604020202020204" pitchFamily="34" charset="0"/>
              </a:rPr>
              <a:t>and/or </a:t>
            </a:r>
            <a:r>
              <a:rPr lang="en-gb" sz="900" b="1" kern="1200" noProof="1">
                <a:solidFill>
                  <a:schemeClr val="tx1"/>
                </a:solidFill>
                <a:latin typeface="Arial" charset="0"/>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Arial" charset="0"/>
                <a:ea typeface="+mn-ea"/>
                <a:cs typeface="Arial" panose="020B0604020202020204" pitchFamily="34" charset="0"/>
              </a:rPr>
              <a:t>Quick tip: </a:t>
            </a:r>
            <a:r>
              <a:rPr lang="en-gb" sz="900" b="0" kern="1200" noProof="1">
                <a:solidFill>
                  <a:srgbClr val="DF6752"/>
                </a:solidFill>
                <a:latin typeface="Arial" charset="0"/>
                <a:ea typeface="+mn-ea"/>
                <a:cs typeface="Arial" panose="020B0604020202020204" pitchFamily="34" charset="0"/>
              </a:rPr>
              <a:t>Press </a:t>
            </a:r>
            <a:r>
              <a:rPr lang="en-gb" sz="900" b="1" kern="1200" noProof="1">
                <a:solidFill>
                  <a:srgbClr val="DF6752"/>
                </a:solidFill>
                <a:latin typeface="Arial" charset="0"/>
                <a:ea typeface="+mn-ea"/>
                <a:cs typeface="Arial" panose="020B0604020202020204" pitchFamily="34" charset="0"/>
              </a:rPr>
              <a:t>Alt + F9 </a:t>
            </a:r>
            <a:r>
              <a:rPr lang="en-gb" sz="900" b="0" kern="1200" noProof="1">
                <a:solidFill>
                  <a:srgbClr val="DF6752"/>
                </a:solidFill>
                <a:latin typeface="Arial" charset="0"/>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509551" y="510317"/>
            <a:ext cx="6096000" cy="1200329"/>
          </a:xfrm>
          <a:prstGeom prst="rect">
            <a:avLst/>
          </a:prstGeom>
        </p:spPr>
        <p:txBody>
          <a:bodyPr rtlCol="0">
            <a:spAutoFit/>
          </a:bodyPr>
          <a:lstStyle/>
          <a:p>
            <a:pPr rtl="0"/>
            <a:r>
              <a:rPr lang="en-gb" sz="3600" b="1" spc="300"/>
              <a:t>USER GUIDE</a:t>
            </a:r>
            <a:br>
              <a:rPr lang="en-US" sz="3600" b="1" spc="300" dirty="0"/>
            </a:br>
            <a:endParaRPr lang="da-DK" sz="3600" b="1" spc="300" dirty="0"/>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117232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5" name="Picture Placeholder 4"/>
          <p:cNvSpPr>
            <a:spLocks noGrp="1"/>
          </p:cNvSpPr>
          <p:nvPr>
            <p:ph type="pic" sz="quarter" idx="11" hasCustomPrompt="1"/>
          </p:nvPr>
        </p:nvSpPr>
        <p:spPr>
          <a:xfrm>
            <a:off x="-1" y="0"/>
            <a:ext cx="742791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8031879" y="957753"/>
            <a:ext cx="3588621" cy="1272251"/>
          </a:xfrm>
        </p:spPr>
        <p:txBody>
          <a:bodyPr/>
          <a:lstStyle>
            <a:lvl1pPr>
              <a:defRPr sz="3600"/>
            </a:lvl1pPr>
          </a:lstStyle>
          <a:p>
            <a:r>
              <a:rPr lang="en-US" dirty="0"/>
              <a:t>CLICK TO EDIT TITLE</a:t>
            </a:r>
          </a:p>
        </p:txBody>
      </p:sp>
      <p:sp>
        <p:nvSpPr>
          <p:cNvPr id="7" name="Pladsholder til tekst 3"/>
          <p:cNvSpPr>
            <a:spLocks noGrp="1"/>
          </p:cNvSpPr>
          <p:nvPr>
            <p:ph type="body" sz="quarter" idx="12" hasCustomPrompt="1"/>
          </p:nvPr>
        </p:nvSpPr>
        <p:spPr>
          <a:xfrm>
            <a:off x="8031879" y="2584598"/>
            <a:ext cx="3588621" cy="3500008"/>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8" name="Gruppe 7"/>
          <p:cNvGrpSpPr/>
          <p:nvPr userDrawn="1"/>
        </p:nvGrpSpPr>
        <p:grpSpPr>
          <a:xfrm>
            <a:off x="7427913" y="1288619"/>
            <a:ext cx="405154" cy="1182460"/>
            <a:chOff x="320675" y="2816225"/>
            <a:chExt cx="350838" cy="1023938"/>
          </a:xfrm>
          <a:solidFill>
            <a:schemeClr val="tx1"/>
          </a:solidFill>
        </p:grpSpPr>
        <p:sp>
          <p:nvSpPr>
            <p:cNvPr id="9"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46860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x Pictur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9" name="Picture Placeholder 4"/>
          <p:cNvSpPr>
            <a:spLocks noGrp="1"/>
          </p:cNvSpPr>
          <p:nvPr>
            <p:ph type="pic" sz="quarter" idx="14" hasCustomPrompt="1"/>
          </p:nvPr>
        </p:nvSpPr>
        <p:spPr>
          <a:xfrm>
            <a:off x="7427912" y="349250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587375" y="357948"/>
            <a:ext cx="4229100" cy="1486727"/>
          </a:xfrm>
        </p:spPr>
        <p:txBody>
          <a:bodyPr/>
          <a:lstStyle>
            <a:lvl1pPr>
              <a:defRPr sz="3600"/>
            </a:lvl1pPr>
          </a:lstStyle>
          <a:p>
            <a:r>
              <a:rPr lang="en-US" dirty="0"/>
              <a:t>CLICK TO EDIT TITLE</a:t>
            </a:r>
          </a:p>
        </p:txBody>
      </p:sp>
      <p:sp>
        <p:nvSpPr>
          <p:cNvPr id="7" name="Pladsholder til tekst 3"/>
          <p:cNvSpPr>
            <a:spLocks noGrp="1"/>
          </p:cNvSpPr>
          <p:nvPr>
            <p:ph type="body" sz="quarter" idx="15" hasCustomPrompt="1"/>
          </p:nvPr>
        </p:nvSpPr>
        <p:spPr>
          <a:xfrm>
            <a:off x="587375" y="2127154"/>
            <a:ext cx="4229100" cy="3575409"/>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3601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611979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layout right">
    <p:spTree>
      <p:nvGrpSpPr>
        <p:cNvPr id="1" name=""/>
        <p:cNvGrpSpPr/>
        <p:nvPr/>
      </p:nvGrpSpPr>
      <p:grpSpPr>
        <a:xfrm>
          <a:off x="0" y="0"/>
          <a:ext cx="0" cy="0"/>
          <a:chOff x="0" y="0"/>
          <a:chExt cx="0" cy="0"/>
        </a:xfrm>
      </p:grpSpPr>
      <p:sp>
        <p:nvSpPr>
          <p:cNvPr id="26" name="Rectangle 6"/>
          <p:cNvSpPr/>
          <p:nvPr userDrawn="1"/>
        </p:nvSpPr>
        <p:spPr>
          <a:xfrm>
            <a:off x="7427913" y="0"/>
            <a:ext cx="47640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Pladsholder til tekst 3"/>
          <p:cNvSpPr>
            <a:spLocks noGrp="1"/>
          </p:cNvSpPr>
          <p:nvPr>
            <p:ph type="body" sz="quarter" idx="17" hasCustomPrompt="1"/>
          </p:nvPr>
        </p:nvSpPr>
        <p:spPr>
          <a:xfrm>
            <a:off x="8027662" y="2804344"/>
            <a:ext cx="3592838" cy="3222624"/>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sp>
        <p:nvSpPr>
          <p:cNvPr id="3" name="Slide Number Placeholder 2"/>
          <p:cNvSpPr>
            <a:spLocks noGrp="1"/>
          </p:cNvSpPr>
          <p:nvPr>
            <p:ph type="sldNum" sz="quarter" idx="10"/>
          </p:nvPr>
        </p:nvSpPr>
        <p:spPr/>
        <p:txBody>
          <a:bodyPr/>
          <a:lstStyle>
            <a:lvl1pPr>
              <a:defRPr>
                <a:solidFill>
                  <a:schemeClr val="bg1">
                    <a:alpha val="70000"/>
                  </a:schemeClr>
                </a:solidFill>
              </a:defRPr>
            </a:lvl1pPr>
          </a:lstStyle>
          <a:p>
            <a:fld id="{D8D877B3-D348-4611-9BDB-C5374591D951}" type="slidenum">
              <a:rPr lang="en-US" smtClean="0"/>
              <a:pPr/>
              <a:t>‹nr.›</a:t>
            </a:fld>
            <a:endParaRPr lang="en-US" dirty="0"/>
          </a:p>
        </p:txBody>
      </p:sp>
      <p:grpSp>
        <p:nvGrpSpPr>
          <p:cNvPr id="5" name="Gruppe 4"/>
          <p:cNvGrpSpPr/>
          <p:nvPr userDrawn="1"/>
        </p:nvGrpSpPr>
        <p:grpSpPr>
          <a:xfrm>
            <a:off x="7427914" y="1288619"/>
            <a:ext cx="405154" cy="1182460"/>
            <a:chOff x="320675" y="2816225"/>
            <a:chExt cx="350838" cy="1023938"/>
          </a:xfrm>
          <a:solidFill>
            <a:schemeClr val="bg1"/>
          </a:solidFill>
        </p:grpSpPr>
        <p:sp>
          <p:nvSpPr>
            <p:cNvPr id="6"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3"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4"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5"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6"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7"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8"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9"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0"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1"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2"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3"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4"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53" name="Title 4"/>
          <p:cNvSpPr>
            <a:spLocks noGrp="1"/>
          </p:cNvSpPr>
          <p:nvPr>
            <p:ph type="title" hasCustomPrompt="1"/>
          </p:nvPr>
        </p:nvSpPr>
        <p:spPr>
          <a:xfrm>
            <a:off x="8027664" y="943460"/>
            <a:ext cx="3592836" cy="1621619"/>
          </a:xfrm>
        </p:spPr>
        <p:txBody>
          <a:bodyPr/>
          <a:lstStyle>
            <a:lvl1pPr>
              <a:defRPr sz="3600">
                <a:solidFill>
                  <a:schemeClr val="bg1"/>
                </a:solidFill>
              </a:defRPr>
            </a:lvl1pPr>
          </a:lstStyle>
          <a:p>
            <a:r>
              <a:rPr lang="en-US" dirty="0"/>
              <a:t>CLICK TO EDIT TITLE</a:t>
            </a:r>
          </a:p>
        </p:txBody>
      </p:sp>
      <p:grpSp>
        <p:nvGrpSpPr>
          <p:cNvPr id="54" name="Group 4"/>
          <p:cNvGrpSpPr>
            <a:grpSpLocks noChangeAspect="1"/>
          </p:cNvGrpSpPr>
          <p:nvPr userDrawn="1"/>
        </p:nvGrpSpPr>
        <p:grpSpPr bwMode="auto">
          <a:xfrm>
            <a:off x="5492750" y="5903913"/>
            <a:ext cx="1236663" cy="815975"/>
            <a:chOff x="3460" y="3719"/>
            <a:chExt cx="779" cy="514"/>
          </a:xfrm>
        </p:grpSpPr>
        <p:sp>
          <p:nvSpPr>
            <p:cNvPr id="5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85843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x Picture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alpha val="70000"/>
                  </a:schemeClr>
                </a:solidFill>
              </a:defRPr>
            </a:lvl1pPr>
          </a:lstStyle>
          <a:p>
            <a:fld id="{D8D877B3-D348-4611-9BDB-C5374591D951}" type="slidenum">
              <a:rPr lang="en-US" smtClean="0"/>
              <a:pPr/>
              <a:t>‹nr.›</a:t>
            </a:fld>
            <a:endParaRPr lang="en-US" dirty="0"/>
          </a:p>
        </p:txBody>
      </p:sp>
      <p:grpSp>
        <p:nvGrpSpPr>
          <p:cNvPr id="54" name="Gruppe 53"/>
          <p:cNvGrpSpPr/>
          <p:nvPr userDrawn="1"/>
        </p:nvGrpSpPr>
        <p:grpSpPr>
          <a:xfrm>
            <a:off x="4740131" y="657225"/>
            <a:ext cx="405154" cy="1182460"/>
            <a:chOff x="320675" y="2816225"/>
            <a:chExt cx="350838" cy="1023938"/>
          </a:xfrm>
          <a:solidFill>
            <a:schemeClr val="tx1"/>
          </a:solidFill>
        </p:grpSpPr>
        <p:sp>
          <p:nvSpPr>
            <p:cNvPr id="55"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9"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0"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1"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2"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74" name="Picture Placeholder 4"/>
          <p:cNvSpPr>
            <a:spLocks noGrp="1"/>
          </p:cNvSpPr>
          <p:nvPr>
            <p:ph type="pic" sz="quarter" idx="11" hasCustomPrompt="1"/>
          </p:nvPr>
        </p:nvSpPr>
        <p:spPr>
          <a:xfrm>
            <a:off x="0"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5" name="Title 4"/>
          <p:cNvSpPr>
            <a:spLocks noGrp="1"/>
          </p:cNvSpPr>
          <p:nvPr>
            <p:ph type="title" hasCustomPrompt="1"/>
          </p:nvPr>
        </p:nvSpPr>
        <p:spPr>
          <a:xfrm>
            <a:off x="5331007" y="359273"/>
            <a:ext cx="4490445" cy="1621619"/>
          </a:xfrm>
        </p:spPr>
        <p:txBody>
          <a:bodyPr/>
          <a:lstStyle>
            <a:lvl1pPr>
              <a:defRPr sz="3600"/>
            </a:lvl1pPr>
          </a:lstStyle>
          <a:p>
            <a:r>
              <a:rPr lang="en-US" dirty="0"/>
              <a:t>CLICK TO EDIT TITLE</a:t>
            </a:r>
          </a:p>
        </p:txBody>
      </p:sp>
      <p:sp>
        <p:nvSpPr>
          <p:cNvPr id="76" name="Pladsholder til tekst 3"/>
          <p:cNvSpPr>
            <a:spLocks noGrp="1"/>
          </p:cNvSpPr>
          <p:nvPr>
            <p:ph type="body" sz="quarter" idx="12" hasCustomPrompt="1"/>
          </p:nvPr>
        </p:nvSpPr>
        <p:spPr>
          <a:xfrm>
            <a:off x="5331008"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grpSp>
        <p:nvGrpSpPr>
          <p:cNvPr id="77" name="Group 4"/>
          <p:cNvGrpSpPr>
            <a:grpSpLocks noChangeAspect="1"/>
          </p:cNvGrpSpPr>
          <p:nvPr userDrawn="1"/>
        </p:nvGrpSpPr>
        <p:grpSpPr bwMode="auto">
          <a:xfrm>
            <a:off x="5492750" y="5903913"/>
            <a:ext cx="1236663" cy="815975"/>
            <a:chOff x="3460" y="3719"/>
            <a:chExt cx="779" cy="514"/>
          </a:xfrm>
        </p:grpSpPr>
        <p:sp>
          <p:nvSpPr>
            <p:cNvPr id="78"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5"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6"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7"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8"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9"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49870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BY NAVN NAVNESEN</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solidFill>
            <a:schemeClr val="bg1"/>
          </a:solidFill>
        </p:spPr>
        <p:txBody>
          <a:bodyPr tIns="108000"/>
          <a:lstStyle>
            <a:lvl1pPr algn="ctr">
              <a:defRPr sz="2800" baseline="0">
                <a:solidFill>
                  <a:schemeClr val="tx1"/>
                </a:solidFill>
              </a:defRPr>
            </a:lvl1pPr>
          </a:lstStyle>
          <a:p>
            <a:r>
              <a:rPr lang="en-US" dirty="0"/>
              <a:t>BREAK</a:t>
            </a:r>
            <a:br>
              <a:rPr lang="en-US" dirty="0"/>
            </a:br>
            <a:r>
              <a:rPr lang="en-US" dirty="0"/>
              <a:t>HEADLINE</a:t>
            </a:r>
          </a:p>
        </p:txBody>
      </p:sp>
      <p:grpSp>
        <p:nvGrpSpPr>
          <p:cNvPr id="72" name="Group 4"/>
          <p:cNvGrpSpPr>
            <a:grpSpLocks noChangeAspect="1"/>
          </p:cNvGrpSpPr>
          <p:nvPr userDrawn="1"/>
        </p:nvGrpSpPr>
        <p:grpSpPr bwMode="auto">
          <a:xfrm>
            <a:off x="5492750" y="5903913"/>
            <a:ext cx="1236663" cy="815975"/>
            <a:chOff x="3460" y="3719"/>
            <a:chExt cx="779" cy="514"/>
          </a:xfrm>
        </p:grpSpPr>
        <p:sp>
          <p:nvSpPr>
            <p:cNvPr id="73"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1"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2"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3"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4"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5"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6"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7"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8"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9"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0"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1"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2"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3"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0"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1"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2"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3"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8"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9"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0"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1"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2"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3"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24"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 bullets">
    <p:spTree>
      <p:nvGrpSpPr>
        <p:cNvPr id="1" name=""/>
        <p:cNvGrpSpPr/>
        <p:nvPr/>
      </p:nvGrpSpPr>
      <p:grpSpPr>
        <a:xfrm>
          <a:off x="0" y="0"/>
          <a:ext cx="0" cy="0"/>
          <a:chOff x="0" y="0"/>
          <a:chExt cx="0" cy="0"/>
        </a:xfrm>
      </p:grpSpPr>
      <p:sp>
        <p:nvSpPr>
          <p:cNvPr id="4"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‹nr.›</a:t>
            </a:fld>
            <a:endParaRPr lang="en-US" dirty="0"/>
          </a:p>
        </p:txBody>
      </p:sp>
      <p:sp>
        <p:nvSpPr>
          <p:cNvPr id="3" name="Title 4"/>
          <p:cNvSpPr>
            <a:spLocks noGrp="1"/>
          </p:cNvSpPr>
          <p:nvPr>
            <p:ph type="title" hasCustomPrompt="1"/>
          </p:nvPr>
        </p:nvSpPr>
        <p:spPr>
          <a:xfrm>
            <a:off x="587374" y="370290"/>
            <a:ext cx="5108575" cy="1474385"/>
          </a:xfrm>
        </p:spPr>
        <p:txBody>
          <a:bodyPr/>
          <a:lstStyle>
            <a:lvl1pPr>
              <a:defRPr sz="3600"/>
            </a:lvl1pPr>
          </a:lstStyle>
          <a:p>
            <a:r>
              <a:rPr lang="en-US" dirty="0"/>
              <a:t>CLICK TO EDIT TITLE</a:t>
            </a:r>
          </a:p>
        </p:txBody>
      </p:sp>
      <p:sp>
        <p:nvSpPr>
          <p:cNvPr id="5" name="Pladsholder til tekst 10"/>
          <p:cNvSpPr>
            <a:spLocks noGrp="1"/>
          </p:cNvSpPr>
          <p:nvPr>
            <p:ph type="body" sz="quarter" idx="12" hasCustomPrompt="1"/>
          </p:nvPr>
        </p:nvSpPr>
        <p:spPr>
          <a:xfrm>
            <a:off x="587375" y="2065337"/>
            <a:ext cx="10752512" cy="3703696"/>
          </a:xfrm>
        </p:spPr>
        <p:txBody>
          <a:bodyPr/>
          <a:lstStyle>
            <a:lvl1pPr marL="285750" indent="-285750">
              <a:buFontTx/>
              <a:buBlip>
                <a:blip r:embed="rId2"/>
              </a:buBlip>
              <a:defRPr/>
            </a:lvl1pPr>
          </a:lstStyle>
          <a:p>
            <a:pPr lvl="0"/>
            <a:r>
              <a:rPr lang="da-DK" dirty="0"/>
              <a:t>INSERT TEXT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grpSp>
        <p:nvGrpSpPr>
          <p:cNvPr id="30" name="Gruppe 29"/>
          <p:cNvGrpSpPr/>
          <p:nvPr userDrawn="1"/>
        </p:nvGrpSpPr>
        <p:grpSpPr>
          <a:xfrm>
            <a:off x="0" y="657225"/>
            <a:ext cx="405154" cy="1182460"/>
            <a:chOff x="320675" y="2816225"/>
            <a:chExt cx="350838" cy="1023938"/>
          </a:xfrm>
          <a:solidFill>
            <a:schemeClr val="tx1"/>
          </a:solidFill>
        </p:grpSpPr>
        <p:sp>
          <p:nvSpPr>
            <p:cNvPr id="31"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2"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3"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4"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
        <p:nvSpPr>
          <p:cNvPr id="26" name="Title 4"/>
          <p:cNvSpPr>
            <a:spLocks noGrp="1"/>
          </p:cNvSpPr>
          <p:nvPr>
            <p:ph type="title" hasCustomPrompt="1"/>
          </p:nvPr>
        </p:nvSpPr>
        <p:spPr>
          <a:xfrm>
            <a:off x="587375" y="370764"/>
            <a:ext cx="4516438" cy="1473911"/>
          </a:xfrm>
        </p:spPr>
        <p:txBody>
          <a:bodyPr/>
          <a:lstStyle>
            <a:lvl1pPr>
              <a:defRPr sz="3600"/>
            </a:lvl1pPr>
          </a:lstStyle>
          <a:p>
            <a:r>
              <a:rPr lang="en-US" dirty="0"/>
              <a:t>CLICK TO EDIT 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587375" y="2065337"/>
            <a:ext cx="4516438" cy="3243263"/>
          </a:xfrm>
        </p:spPr>
        <p:txBody>
          <a:bodyPr/>
          <a:lstStyle>
            <a:lvl1pPr marL="285750" indent="-285750">
              <a:buFontTx/>
              <a:buBlip>
                <a:blip r:embed="rId3"/>
              </a:buBlip>
              <a:defRPr/>
            </a:lvl1pPr>
          </a:lstStyle>
          <a:p>
            <a:pPr lvl="0"/>
            <a:r>
              <a:rPr lang="da-DK" dirty="0"/>
              <a:t>INSERT TEXT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Righ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587374" y="367628"/>
            <a:ext cx="4886993" cy="1621619"/>
          </a:xfrm>
        </p:spPr>
        <p:txBody>
          <a:bodyPr/>
          <a:lstStyle>
            <a:lvl1pPr>
              <a:defRPr sz="3600"/>
            </a:lvl1pPr>
          </a:lstStyle>
          <a:p>
            <a:r>
              <a:rPr lang="en-US" dirty="0"/>
              <a:t>CLICK TO EDIT TITLE</a:t>
            </a:r>
          </a:p>
        </p:txBody>
      </p:sp>
      <p:sp>
        <p:nvSpPr>
          <p:cNvPr id="11" name="Pladsholder til diagram 10"/>
          <p:cNvSpPr>
            <a:spLocks noGrp="1"/>
          </p:cNvSpPr>
          <p:nvPr>
            <p:ph type="chart" sz="quarter" idx="12"/>
          </p:nvPr>
        </p:nvSpPr>
        <p:spPr>
          <a:xfrm>
            <a:off x="6096000" y="2262579"/>
            <a:ext cx="5524500"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587375" y="2262579"/>
            <a:ext cx="4886992" cy="3572737"/>
          </a:xfrm>
        </p:spPr>
        <p:txBody>
          <a:bodyPr>
            <a:normAutofit/>
          </a:bodyPr>
          <a:lstStyle>
            <a:lvl2pPr marL="285750" indent="-285750">
              <a:buFontTx/>
              <a:buBlip>
                <a:blip r:embed="rId2"/>
              </a:buBlip>
              <a:defRPr sz="1600" baseline="0"/>
            </a:lvl2pPr>
          </a:lstStyle>
          <a:p>
            <a:pPr lvl="1"/>
            <a:r>
              <a:rPr lang="da-DK" dirty="0"/>
              <a:t>INSERT TEXT</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Picture right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5" name="Title 4"/>
          <p:cNvSpPr>
            <a:spLocks noGrp="1"/>
          </p:cNvSpPr>
          <p:nvPr>
            <p:ph type="title" hasCustomPrompt="1"/>
          </p:nvPr>
        </p:nvSpPr>
        <p:spPr>
          <a:xfrm>
            <a:off x="587374" y="359273"/>
            <a:ext cx="4490445" cy="1621619"/>
          </a:xfrm>
        </p:spPr>
        <p:txBody>
          <a:bodyPr/>
          <a:lstStyle>
            <a:lvl1pPr>
              <a:defRPr sz="3600"/>
            </a:lvl1pPr>
          </a:lstStyle>
          <a:p>
            <a:r>
              <a:rPr lang="en-US" dirty="0"/>
              <a:t>CLICK TO EDIT TITLE</a:t>
            </a:r>
          </a:p>
        </p:txBody>
      </p:sp>
      <p:sp>
        <p:nvSpPr>
          <p:cNvPr id="4" name="Pladsholder til tekst 3"/>
          <p:cNvSpPr>
            <a:spLocks noGrp="1"/>
          </p:cNvSpPr>
          <p:nvPr>
            <p:ph type="body" sz="quarter" idx="12" hasCustomPrompt="1"/>
          </p:nvPr>
        </p:nvSpPr>
        <p:spPr>
          <a:xfrm>
            <a:off x="587375" y="2143359"/>
            <a:ext cx="4490445"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Picture right - Blue">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87374" y="373446"/>
            <a:ext cx="4683125" cy="1471230"/>
          </a:xfrm>
        </p:spPr>
        <p:txBody>
          <a:bodyPr/>
          <a:lstStyle>
            <a:lvl1pPr>
              <a:defRPr sz="3600">
                <a:solidFill>
                  <a:schemeClr val="bg1"/>
                </a:solidFill>
              </a:defRPr>
            </a:lvl1pPr>
          </a:lstStyle>
          <a:p>
            <a:r>
              <a:rPr lang="en-US" dirty="0"/>
              <a:t>CLICK TO EDIT TITLE</a:t>
            </a:r>
          </a:p>
        </p:txBody>
      </p:sp>
      <p:sp>
        <p:nvSpPr>
          <p:cNvPr id="4" name="Pladsholder til tekst 3"/>
          <p:cNvSpPr>
            <a:spLocks noGrp="1"/>
          </p:cNvSpPr>
          <p:nvPr>
            <p:ph type="body" sz="quarter" idx="12" hasCustomPrompt="1"/>
          </p:nvPr>
        </p:nvSpPr>
        <p:spPr>
          <a:xfrm>
            <a:off x="583406" y="2101809"/>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pic>
        <p:nvPicPr>
          <p:cNvPr id="55" name="Billed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86013" y="5803019"/>
            <a:ext cx="1452866" cy="1022963"/>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picture right - Blue">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p:txBody>
          <a:bodyPr/>
          <a:lstStyle/>
          <a:p>
            <a:fld id="{D8D877B3-D348-4611-9BDB-C5374591D951}" type="slidenum">
              <a:rPr lang="en-US" smtClean="0"/>
              <a:pPr/>
              <a:t>‹nr.›</a:t>
            </a:fld>
            <a:endParaRPr lang="en-US" dirty="0"/>
          </a:p>
        </p:txBody>
      </p:sp>
      <p:sp>
        <p:nvSpPr>
          <p:cNvPr id="6" name="Title 4"/>
          <p:cNvSpPr>
            <a:spLocks noGrp="1"/>
          </p:cNvSpPr>
          <p:nvPr>
            <p:ph type="title" hasCustomPrompt="1"/>
          </p:nvPr>
        </p:nvSpPr>
        <p:spPr>
          <a:xfrm>
            <a:off x="587375" y="373446"/>
            <a:ext cx="4454526" cy="1471230"/>
          </a:xfrm>
        </p:spPr>
        <p:txBody>
          <a:bodyPr/>
          <a:lstStyle>
            <a:lvl1pPr>
              <a:defRPr sz="3600">
                <a:solidFill>
                  <a:schemeClr val="bg1"/>
                </a:solidFill>
              </a:defRPr>
            </a:lvl1pPr>
          </a:lstStyle>
          <a:p>
            <a:r>
              <a:rPr lang="en-US" dirty="0"/>
              <a:t>CLICK TO EDIT 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583406" y="2101809"/>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text</a:t>
            </a:r>
            <a:r>
              <a:rPr lang="da-DK" dirty="0"/>
              <a:t> </a:t>
            </a:r>
            <a:r>
              <a:rPr lang="da-DK" dirty="0" err="1"/>
              <a:t>here</a:t>
            </a:r>
            <a:endParaRPr lang="da-DK" dirty="0"/>
          </a:p>
        </p:txBody>
      </p:sp>
      <p:grpSp>
        <p:nvGrpSpPr>
          <p:cNvPr id="2" name="Gruppe 1"/>
          <p:cNvGrpSpPr/>
          <p:nvPr userDrawn="1"/>
        </p:nvGrpSpPr>
        <p:grpSpPr>
          <a:xfrm>
            <a:off x="-3502" y="657225"/>
            <a:ext cx="405154" cy="1182460"/>
            <a:chOff x="-3502" y="657225"/>
            <a:chExt cx="405154" cy="1182460"/>
          </a:xfrm>
          <a:solidFill>
            <a:schemeClr val="bg1"/>
          </a:solidFill>
        </p:grpSpPr>
        <p:sp>
          <p:nvSpPr>
            <p:cNvPr id="56" name="Freeform 53"/>
            <p:cNvSpPr>
              <a:spLocks/>
            </p:cNvSpPr>
            <p:nvPr userDrawn="1"/>
          </p:nvSpPr>
          <p:spPr bwMode="auto">
            <a:xfrm>
              <a:off x="328321" y="1768187"/>
              <a:ext cx="73331" cy="71498"/>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7" name="Freeform 54"/>
            <p:cNvSpPr>
              <a:spLocks/>
            </p:cNvSpPr>
            <p:nvPr userDrawn="1"/>
          </p:nvSpPr>
          <p:spPr bwMode="auto">
            <a:xfrm>
              <a:off x="236657" y="1685690"/>
              <a:ext cx="164995" cy="153995"/>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8" name="Freeform 55"/>
            <p:cNvSpPr>
              <a:spLocks/>
            </p:cNvSpPr>
            <p:nvPr userDrawn="1"/>
          </p:nvSpPr>
          <p:spPr bwMode="auto">
            <a:xfrm>
              <a:off x="124827" y="1605026"/>
              <a:ext cx="276825" cy="234659"/>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59" name="Freeform 56"/>
            <p:cNvSpPr>
              <a:spLocks/>
            </p:cNvSpPr>
            <p:nvPr userDrawn="1"/>
          </p:nvSpPr>
          <p:spPr bwMode="auto">
            <a:xfrm>
              <a:off x="-3502" y="1526195"/>
              <a:ext cx="405154" cy="302490"/>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0" name="Freeform 57"/>
            <p:cNvSpPr>
              <a:spLocks/>
            </p:cNvSpPr>
            <p:nvPr userDrawn="1"/>
          </p:nvSpPr>
          <p:spPr bwMode="auto">
            <a:xfrm>
              <a:off x="-3502" y="1454698"/>
              <a:ext cx="405154" cy="287824"/>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1" name="Freeform 58"/>
            <p:cNvSpPr>
              <a:spLocks/>
            </p:cNvSpPr>
            <p:nvPr userDrawn="1"/>
          </p:nvSpPr>
          <p:spPr bwMode="auto">
            <a:xfrm>
              <a:off x="-3502" y="1379534"/>
              <a:ext cx="405154" cy="278657"/>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2" name="Freeform 59"/>
            <p:cNvSpPr>
              <a:spLocks/>
            </p:cNvSpPr>
            <p:nvPr userDrawn="1"/>
          </p:nvSpPr>
          <p:spPr bwMode="auto">
            <a:xfrm>
              <a:off x="-3502" y="1311703"/>
              <a:ext cx="405154" cy="263991"/>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3" name="Freeform 60"/>
            <p:cNvSpPr>
              <a:spLocks/>
            </p:cNvSpPr>
            <p:nvPr userDrawn="1"/>
          </p:nvSpPr>
          <p:spPr bwMode="auto">
            <a:xfrm>
              <a:off x="-3502" y="1243872"/>
              <a:ext cx="405154" cy="252991"/>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4" name="Freeform 61"/>
            <p:cNvSpPr>
              <a:spLocks/>
            </p:cNvSpPr>
            <p:nvPr userDrawn="1"/>
          </p:nvSpPr>
          <p:spPr bwMode="auto">
            <a:xfrm>
              <a:off x="-3502" y="1174207"/>
              <a:ext cx="405154" cy="245658"/>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5" name="Freeform 62"/>
            <p:cNvSpPr>
              <a:spLocks/>
            </p:cNvSpPr>
            <p:nvPr userDrawn="1"/>
          </p:nvSpPr>
          <p:spPr bwMode="auto">
            <a:xfrm>
              <a:off x="-3502" y="1110043"/>
              <a:ext cx="405154" cy="230992"/>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6" name="Freeform 63"/>
            <p:cNvSpPr>
              <a:spLocks/>
            </p:cNvSpPr>
            <p:nvPr userDrawn="1"/>
          </p:nvSpPr>
          <p:spPr bwMode="auto">
            <a:xfrm>
              <a:off x="-3502" y="1049545"/>
              <a:ext cx="405154" cy="219992"/>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7" name="Freeform 64"/>
            <p:cNvSpPr>
              <a:spLocks/>
            </p:cNvSpPr>
            <p:nvPr userDrawn="1"/>
          </p:nvSpPr>
          <p:spPr bwMode="auto">
            <a:xfrm>
              <a:off x="-3502" y="989048"/>
              <a:ext cx="405154" cy="205326"/>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8" name="Freeform 65"/>
            <p:cNvSpPr>
              <a:spLocks/>
            </p:cNvSpPr>
            <p:nvPr userDrawn="1"/>
          </p:nvSpPr>
          <p:spPr bwMode="auto">
            <a:xfrm>
              <a:off x="-3502" y="934049"/>
              <a:ext cx="405154" cy="188827"/>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69" name="Freeform 66"/>
            <p:cNvSpPr>
              <a:spLocks/>
            </p:cNvSpPr>
            <p:nvPr userDrawn="1"/>
          </p:nvSpPr>
          <p:spPr bwMode="auto">
            <a:xfrm>
              <a:off x="-3502" y="873551"/>
              <a:ext cx="405154" cy="175994"/>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0" name="Freeform 67"/>
            <p:cNvSpPr>
              <a:spLocks/>
            </p:cNvSpPr>
            <p:nvPr userDrawn="1"/>
          </p:nvSpPr>
          <p:spPr bwMode="auto">
            <a:xfrm>
              <a:off x="-3502" y="820387"/>
              <a:ext cx="405154" cy="161328"/>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1" name="Freeform 68"/>
            <p:cNvSpPr>
              <a:spLocks/>
            </p:cNvSpPr>
            <p:nvPr userDrawn="1"/>
          </p:nvSpPr>
          <p:spPr bwMode="auto">
            <a:xfrm>
              <a:off x="-3502" y="767221"/>
              <a:ext cx="405154" cy="146662"/>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2" name="Freeform 69"/>
            <p:cNvSpPr>
              <a:spLocks/>
            </p:cNvSpPr>
            <p:nvPr userDrawn="1"/>
          </p:nvSpPr>
          <p:spPr bwMode="auto">
            <a:xfrm>
              <a:off x="-3502" y="714057"/>
              <a:ext cx="405154" cy="131995"/>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3" name="Freeform 70"/>
            <p:cNvSpPr>
              <a:spLocks/>
            </p:cNvSpPr>
            <p:nvPr userDrawn="1"/>
          </p:nvSpPr>
          <p:spPr bwMode="auto">
            <a:xfrm>
              <a:off x="-3502" y="660892"/>
              <a:ext cx="405154" cy="124662"/>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sp>
          <p:nvSpPr>
            <p:cNvPr id="74" name="Freeform 71"/>
            <p:cNvSpPr>
              <a:spLocks/>
            </p:cNvSpPr>
            <p:nvPr userDrawn="1"/>
          </p:nvSpPr>
          <p:spPr bwMode="auto">
            <a:xfrm>
              <a:off x="-3502" y="657225"/>
              <a:ext cx="328157" cy="64165"/>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solidFill>
                  <a:schemeClr val="bg1"/>
                </a:solidFill>
              </a:endParaRPr>
            </a:p>
          </p:txBody>
        </p:sp>
      </p:gr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7375" y="458583"/>
            <a:ext cx="9753600" cy="138609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11339887" y="593223"/>
            <a:ext cx="571468" cy="227164"/>
          </a:xfrm>
          <a:prstGeom prst="rect">
            <a:avLst/>
          </a:prstGeom>
          <a:noFill/>
        </p:spPr>
        <p:txBody>
          <a:bodyPr vert="horz" lIns="0" tIns="0" rIns="0" bIns="0" rtlCol="0" anchor="ctr"/>
          <a:lstStyle>
            <a:lvl1pPr algn="r">
              <a:defRPr sz="1000" b="1" i="0">
                <a:solidFill>
                  <a:schemeClr val="tx1">
                    <a:alpha val="70000"/>
                  </a:schemeClr>
                </a:solidFill>
                <a:latin typeface="+mn-lt"/>
                <a:ea typeface="Montserrat Medium" charset="0"/>
                <a:cs typeface="Montserrat Medium" charset="0"/>
              </a:defRPr>
            </a:lvl1pPr>
          </a:lstStyle>
          <a:p>
            <a:fld id="{D8D877B3-D348-4611-9BDB-C5374591D951}" type="slidenum">
              <a:rPr lang="en-US" smtClean="0"/>
              <a:pPr/>
              <a:t>‹nr.›</a:t>
            </a:fld>
            <a:endParaRPr lang="en-US" dirty="0"/>
          </a:p>
        </p:txBody>
      </p:sp>
      <p:sp>
        <p:nvSpPr>
          <p:cNvPr id="11" name="Text Placeholder 10"/>
          <p:cNvSpPr>
            <a:spLocks noGrp="1"/>
          </p:cNvSpPr>
          <p:nvPr>
            <p:ph type="body" idx="1"/>
          </p:nvPr>
        </p:nvSpPr>
        <p:spPr>
          <a:xfrm>
            <a:off x="589650" y="2032831"/>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a:t>Fourth level</a:t>
            </a:r>
            <a:endParaRPr lang="en-US" dirty="0"/>
          </a:p>
        </p:txBody>
      </p:sp>
      <p:grpSp>
        <p:nvGrpSpPr>
          <p:cNvPr id="81" name="Gruppe 80"/>
          <p:cNvGrpSpPr/>
          <p:nvPr userDrawn="1"/>
        </p:nvGrpSpPr>
        <p:grpSpPr>
          <a:xfrm>
            <a:off x="-3502" y="657225"/>
            <a:ext cx="405154" cy="1182460"/>
            <a:chOff x="320675" y="2816225"/>
            <a:chExt cx="350838" cy="1023938"/>
          </a:xfrm>
          <a:solidFill>
            <a:schemeClr val="tx1"/>
          </a:solidFill>
        </p:grpSpPr>
        <p:sp>
          <p:nvSpPr>
            <p:cNvPr id="62" name="Freeform 53"/>
            <p:cNvSpPr>
              <a:spLocks/>
            </p:cNvSpPr>
            <p:nvPr userDrawn="1"/>
          </p:nvSpPr>
          <p:spPr bwMode="auto">
            <a:xfrm>
              <a:off x="608013" y="3778250"/>
              <a:ext cx="63500" cy="61913"/>
            </a:xfrm>
            <a:custGeom>
              <a:avLst/>
              <a:gdLst>
                <a:gd name="T0" fmla="*/ 19 w 19"/>
                <a:gd name="T1" fmla="*/ 0 h 19"/>
                <a:gd name="T2" fmla="*/ 19 w 19"/>
                <a:gd name="T3" fmla="*/ 4 h 19"/>
                <a:gd name="T4" fmla="*/ 3 w 19"/>
                <a:gd name="T5" fmla="*/ 19 h 19"/>
                <a:gd name="T6" fmla="*/ 0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3" name="Freeform 54"/>
            <p:cNvSpPr>
              <a:spLocks/>
            </p:cNvSpPr>
            <p:nvPr userDrawn="1"/>
          </p:nvSpPr>
          <p:spPr bwMode="auto">
            <a:xfrm>
              <a:off x="528638" y="3706813"/>
              <a:ext cx="142875" cy="133350"/>
            </a:xfrm>
            <a:custGeom>
              <a:avLst/>
              <a:gdLst>
                <a:gd name="T0" fmla="*/ 43 w 43"/>
                <a:gd name="T1" fmla="*/ 0 h 41"/>
                <a:gd name="T2" fmla="*/ 43 w 43"/>
                <a:gd name="T3" fmla="*/ 4 h 41"/>
                <a:gd name="T4" fmla="*/ 7 w 43"/>
                <a:gd name="T5" fmla="*/ 38 h 41"/>
                <a:gd name="T6" fmla="*/ 3 w 43"/>
                <a:gd name="T7" fmla="*/ 41 h 41"/>
                <a:gd name="T8" fmla="*/ 0 w 43"/>
                <a:gd name="T9" fmla="*/ 41 h 41"/>
                <a:gd name="T10" fmla="*/ 42 w 43"/>
                <a:gd name="T11" fmla="*/ 1 h 41"/>
                <a:gd name="T12" fmla="*/ 43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4" name="Freeform 55"/>
            <p:cNvSpPr>
              <a:spLocks/>
            </p:cNvSpPr>
            <p:nvPr userDrawn="1"/>
          </p:nvSpPr>
          <p:spPr bwMode="auto">
            <a:xfrm>
              <a:off x="431800" y="3636963"/>
              <a:ext cx="239713" cy="203200"/>
            </a:xfrm>
            <a:custGeom>
              <a:avLst/>
              <a:gdLst>
                <a:gd name="T0" fmla="*/ 72 w 72"/>
                <a:gd name="T1" fmla="*/ 0 h 62"/>
                <a:gd name="T2" fmla="*/ 72 w 72"/>
                <a:gd name="T3" fmla="*/ 3 h 62"/>
                <a:gd name="T4" fmla="*/ 35 w 72"/>
                <a:gd name="T5" fmla="*/ 37 h 62"/>
                <a:gd name="T6" fmla="*/ 4 w 72"/>
                <a:gd name="T7" fmla="*/ 62 h 62"/>
                <a:gd name="T8" fmla="*/ 0 w 72"/>
                <a:gd name="T9" fmla="*/ 62 h 62"/>
                <a:gd name="T10" fmla="*/ 7 w 72"/>
                <a:gd name="T11" fmla="*/ 58 h 62"/>
                <a:gd name="T12" fmla="*/ 70 w 72"/>
                <a:gd name="T13" fmla="*/ 2 h 62"/>
                <a:gd name="T14" fmla="*/ 72 w 72"/>
                <a:gd name="T15" fmla="*/ 0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6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5" name="Freeform 56"/>
            <p:cNvSpPr>
              <a:spLocks/>
            </p:cNvSpPr>
            <p:nvPr userDrawn="1"/>
          </p:nvSpPr>
          <p:spPr bwMode="auto">
            <a:xfrm>
              <a:off x="320675" y="3568700"/>
              <a:ext cx="350838" cy="261938"/>
            </a:xfrm>
            <a:custGeom>
              <a:avLst/>
              <a:gdLst>
                <a:gd name="T0" fmla="*/ 105 w 105"/>
                <a:gd name="T1" fmla="*/ 0 h 80"/>
                <a:gd name="T2" fmla="*/ 105 w 105"/>
                <a:gd name="T3" fmla="*/ 3 h 80"/>
                <a:gd name="T4" fmla="*/ 67 w 105"/>
                <a:gd name="T5" fmla="*/ 37 h 80"/>
                <a:gd name="T6" fmla="*/ 0 w 105"/>
                <a:gd name="T7" fmla="*/ 80 h 80"/>
                <a:gd name="T8" fmla="*/ 0 w 105"/>
                <a:gd name="T9" fmla="*/ 77 h 80"/>
                <a:gd name="T10" fmla="*/ 39 w 105"/>
                <a:gd name="T11" fmla="*/ 57 h 80"/>
                <a:gd name="T12" fmla="*/ 102 w 105"/>
                <a:gd name="T13" fmla="*/ 3 h 80"/>
                <a:gd name="T14" fmla="*/ 105 w 105"/>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80">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6" name="Freeform 57"/>
            <p:cNvSpPr>
              <a:spLocks/>
            </p:cNvSpPr>
            <p:nvPr userDrawn="1"/>
          </p:nvSpPr>
          <p:spPr bwMode="auto">
            <a:xfrm>
              <a:off x="320675" y="3506788"/>
              <a:ext cx="350838" cy="249238"/>
            </a:xfrm>
            <a:custGeom>
              <a:avLst/>
              <a:gdLst>
                <a:gd name="T0" fmla="*/ 105 w 105"/>
                <a:gd name="T1" fmla="*/ 0 h 76"/>
                <a:gd name="T2" fmla="*/ 105 w 105"/>
                <a:gd name="T3" fmla="*/ 2 h 76"/>
                <a:gd name="T4" fmla="*/ 67 w 105"/>
                <a:gd name="T5" fmla="*/ 35 h 76"/>
                <a:gd name="T6" fmla="*/ 0 w 105"/>
                <a:gd name="T7" fmla="*/ 76 h 76"/>
                <a:gd name="T8" fmla="*/ 0 w 105"/>
                <a:gd name="T9" fmla="*/ 74 h 76"/>
                <a:gd name="T10" fmla="*/ 39 w 105"/>
                <a:gd name="T11" fmla="*/ 54 h 76"/>
                <a:gd name="T12" fmla="*/ 101 w 105"/>
                <a:gd name="T13" fmla="*/ 2 h 76"/>
                <a:gd name="T14" fmla="*/ 105 w 105"/>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6">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7" name="Freeform 58"/>
            <p:cNvSpPr>
              <a:spLocks/>
            </p:cNvSpPr>
            <p:nvPr userDrawn="1"/>
          </p:nvSpPr>
          <p:spPr bwMode="auto">
            <a:xfrm>
              <a:off x="320675" y="3441700"/>
              <a:ext cx="350838" cy="241300"/>
            </a:xfrm>
            <a:custGeom>
              <a:avLst/>
              <a:gdLst>
                <a:gd name="T0" fmla="*/ 105 w 105"/>
                <a:gd name="T1" fmla="*/ 0 h 74"/>
                <a:gd name="T2" fmla="*/ 105 w 105"/>
                <a:gd name="T3" fmla="*/ 3 h 74"/>
                <a:gd name="T4" fmla="*/ 67 w 105"/>
                <a:gd name="T5" fmla="*/ 34 h 74"/>
                <a:gd name="T6" fmla="*/ 0 w 105"/>
                <a:gd name="T7" fmla="*/ 74 h 74"/>
                <a:gd name="T8" fmla="*/ 0 w 105"/>
                <a:gd name="T9" fmla="*/ 72 h 74"/>
                <a:gd name="T10" fmla="*/ 39 w 105"/>
                <a:gd name="T11" fmla="*/ 52 h 74"/>
                <a:gd name="T12" fmla="*/ 101 w 105"/>
                <a:gd name="T13" fmla="*/ 3 h 74"/>
                <a:gd name="T14" fmla="*/ 105 w 10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8" name="Freeform 59"/>
            <p:cNvSpPr>
              <a:spLocks/>
            </p:cNvSpPr>
            <p:nvPr userDrawn="1"/>
          </p:nvSpPr>
          <p:spPr bwMode="auto">
            <a:xfrm>
              <a:off x="320675" y="3382963"/>
              <a:ext cx="350838" cy="228600"/>
            </a:xfrm>
            <a:custGeom>
              <a:avLst/>
              <a:gdLst>
                <a:gd name="T0" fmla="*/ 105 w 105"/>
                <a:gd name="T1" fmla="*/ 0 h 70"/>
                <a:gd name="T2" fmla="*/ 105 w 105"/>
                <a:gd name="T3" fmla="*/ 2 h 70"/>
                <a:gd name="T4" fmla="*/ 67 w 105"/>
                <a:gd name="T5" fmla="*/ 32 h 70"/>
                <a:gd name="T6" fmla="*/ 0 w 105"/>
                <a:gd name="T7" fmla="*/ 70 h 70"/>
                <a:gd name="T8" fmla="*/ 0 w 105"/>
                <a:gd name="T9" fmla="*/ 68 h 70"/>
                <a:gd name="T10" fmla="*/ 40 w 105"/>
                <a:gd name="T11" fmla="*/ 50 h 70"/>
                <a:gd name="T12" fmla="*/ 102 w 105"/>
                <a:gd name="T13" fmla="*/ 2 h 70"/>
                <a:gd name="T14" fmla="*/ 105 w 105"/>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0">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69" name="Freeform 60"/>
            <p:cNvSpPr>
              <a:spLocks/>
            </p:cNvSpPr>
            <p:nvPr userDrawn="1"/>
          </p:nvSpPr>
          <p:spPr bwMode="auto">
            <a:xfrm>
              <a:off x="320675" y="3324225"/>
              <a:ext cx="350838" cy="219075"/>
            </a:xfrm>
            <a:custGeom>
              <a:avLst/>
              <a:gdLst>
                <a:gd name="T0" fmla="*/ 105 w 105"/>
                <a:gd name="T1" fmla="*/ 0 h 67"/>
                <a:gd name="T2" fmla="*/ 105 w 105"/>
                <a:gd name="T3" fmla="*/ 2 h 67"/>
                <a:gd name="T4" fmla="*/ 68 w 105"/>
                <a:gd name="T5" fmla="*/ 31 h 67"/>
                <a:gd name="T6" fmla="*/ 0 w 105"/>
                <a:gd name="T7" fmla="*/ 67 h 67"/>
                <a:gd name="T8" fmla="*/ 0 w 105"/>
                <a:gd name="T9" fmla="*/ 65 h 67"/>
                <a:gd name="T10" fmla="*/ 41 w 105"/>
                <a:gd name="T11" fmla="*/ 47 h 67"/>
                <a:gd name="T12" fmla="*/ 102 w 105"/>
                <a:gd name="T13" fmla="*/ 2 h 67"/>
                <a:gd name="T14" fmla="*/ 105 w 105"/>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7">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0" name="Freeform 61"/>
            <p:cNvSpPr>
              <a:spLocks/>
            </p:cNvSpPr>
            <p:nvPr userDrawn="1"/>
          </p:nvSpPr>
          <p:spPr bwMode="auto">
            <a:xfrm>
              <a:off x="320675" y="3263900"/>
              <a:ext cx="350838" cy="212725"/>
            </a:xfrm>
            <a:custGeom>
              <a:avLst/>
              <a:gdLst>
                <a:gd name="T0" fmla="*/ 105 w 105"/>
                <a:gd name="T1" fmla="*/ 0 h 65"/>
                <a:gd name="T2" fmla="*/ 105 w 105"/>
                <a:gd name="T3" fmla="*/ 3 h 65"/>
                <a:gd name="T4" fmla="*/ 69 w 105"/>
                <a:gd name="T5" fmla="*/ 29 h 65"/>
                <a:gd name="T6" fmla="*/ 0 w 105"/>
                <a:gd name="T7" fmla="*/ 65 h 65"/>
                <a:gd name="T8" fmla="*/ 0 w 105"/>
                <a:gd name="T9" fmla="*/ 62 h 65"/>
                <a:gd name="T10" fmla="*/ 42 w 105"/>
                <a:gd name="T11" fmla="*/ 45 h 65"/>
                <a:gd name="T12" fmla="*/ 103 w 105"/>
                <a:gd name="T13" fmla="*/ 2 h 65"/>
                <a:gd name="T14" fmla="*/ 105 w 105"/>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1" name="Freeform 62"/>
            <p:cNvSpPr>
              <a:spLocks/>
            </p:cNvSpPr>
            <p:nvPr userDrawn="1"/>
          </p:nvSpPr>
          <p:spPr bwMode="auto">
            <a:xfrm>
              <a:off x="320675" y="3208338"/>
              <a:ext cx="350838" cy="200025"/>
            </a:xfrm>
            <a:custGeom>
              <a:avLst/>
              <a:gdLst>
                <a:gd name="T0" fmla="*/ 105 w 105"/>
                <a:gd name="T1" fmla="*/ 0 h 61"/>
                <a:gd name="T2" fmla="*/ 105 w 105"/>
                <a:gd name="T3" fmla="*/ 3 h 61"/>
                <a:gd name="T4" fmla="*/ 71 w 105"/>
                <a:gd name="T5" fmla="*/ 27 h 61"/>
                <a:gd name="T6" fmla="*/ 0 w 105"/>
                <a:gd name="T7" fmla="*/ 61 h 61"/>
                <a:gd name="T8" fmla="*/ 0 w 105"/>
                <a:gd name="T9" fmla="*/ 59 h 61"/>
                <a:gd name="T10" fmla="*/ 44 w 105"/>
                <a:gd name="T11" fmla="*/ 42 h 61"/>
                <a:gd name="T12" fmla="*/ 104 w 105"/>
                <a:gd name="T13" fmla="*/ 1 h 61"/>
                <a:gd name="T14" fmla="*/ 105 w 105"/>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61">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2" name="Freeform 63"/>
            <p:cNvSpPr>
              <a:spLocks/>
            </p:cNvSpPr>
            <p:nvPr userDrawn="1"/>
          </p:nvSpPr>
          <p:spPr bwMode="auto">
            <a:xfrm>
              <a:off x="320675" y="3155950"/>
              <a:ext cx="350838" cy="190500"/>
            </a:xfrm>
            <a:custGeom>
              <a:avLst/>
              <a:gdLst>
                <a:gd name="T0" fmla="*/ 105 w 105"/>
                <a:gd name="T1" fmla="*/ 0 h 58"/>
                <a:gd name="T2" fmla="*/ 105 w 105"/>
                <a:gd name="T3" fmla="*/ 2 h 58"/>
                <a:gd name="T4" fmla="*/ 72 w 105"/>
                <a:gd name="T5" fmla="*/ 25 h 58"/>
                <a:gd name="T6" fmla="*/ 0 w 105"/>
                <a:gd name="T7" fmla="*/ 58 h 58"/>
                <a:gd name="T8" fmla="*/ 0 w 105"/>
                <a:gd name="T9" fmla="*/ 55 h 58"/>
                <a:gd name="T10" fmla="*/ 46 w 105"/>
                <a:gd name="T11" fmla="*/ 39 h 58"/>
                <a:gd name="T12" fmla="*/ 105 w 10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5" h="58">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3" name="Freeform 64"/>
            <p:cNvSpPr>
              <a:spLocks/>
            </p:cNvSpPr>
            <p:nvPr userDrawn="1"/>
          </p:nvSpPr>
          <p:spPr bwMode="auto">
            <a:xfrm>
              <a:off x="320675" y="3103563"/>
              <a:ext cx="350838" cy="177800"/>
            </a:xfrm>
            <a:custGeom>
              <a:avLst/>
              <a:gdLst>
                <a:gd name="T0" fmla="*/ 105 w 105"/>
                <a:gd name="T1" fmla="*/ 0 h 54"/>
                <a:gd name="T2" fmla="*/ 105 w 105"/>
                <a:gd name="T3" fmla="*/ 2 h 54"/>
                <a:gd name="T4" fmla="*/ 74 w 105"/>
                <a:gd name="T5" fmla="*/ 23 h 54"/>
                <a:gd name="T6" fmla="*/ 0 w 105"/>
                <a:gd name="T7" fmla="*/ 54 h 54"/>
                <a:gd name="T8" fmla="*/ 0 w 105"/>
                <a:gd name="T9" fmla="*/ 52 h 54"/>
                <a:gd name="T10" fmla="*/ 48 w 105"/>
                <a:gd name="T11" fmla="*/ 36 h 54"/>
                <a:gd name="T12" fmla="*/ 105 w 10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5" h="54">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4" name="Freeform 65"/>
            <p:cNvSpPr>
              <a:spLocks/>
            </p:cNvSpPr>
            <p:nvPr userDrawn="1"/>
          </p:nvSpPr>
          <p:spPr bwMode="auto">
            <a:xfrm>
              <a:off x="320675" y="3055938"/>
              <a:ext cx="350838" cy="163513"/>
            </a:xfrm>
            <a:custGeom>
              <a:avLst/>
              <a:gdLst>
                <a:gd name="T0" fmla="*/ 105 w 105"/>
                <a:gd name="T1" fmla="*/ 0 h 50"/>
                <a:gd name="T2" fmla="*/ 105 w 105"/>
                <a:gd name="T3" fmla="*/ 2 h 50"/>
                <a:gd name="T4" fmla="*/ 76 w 105"/>
                <a:gd name="T5" fmla="*/ 20 h 50"/>
                <a:gd name="T6" fmla="*/ 0 w 105"/>
                <a:gd name="T7" fmla="*/ 50 h 50"/>
                <a:gd name="T8" fmla="*/ 0 w 105"/>
                <a:gd name="T9" fmla="*/ 48 h 50"/>
                <a:gd name="T10" fmla="*/ 51 w 105"/>
                <a:gd name="T11" fmla="*/ 33 h 50"/>
                <a:gd name="T12" fmla="*/ 105 w 10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5" h="50">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5" name="Freeform 66"/>
            <p:cNvSpPr>
              <a:spLocks/>
            </p:cNvSpPr>
            <p:nvPr userDrawn="1"/>
          </p:nvSpPr>
          <p:spPr bwMode="auto">
            <a:xfrm>
              <a:off x="320675" y="3003550"/>
              <a:ext cx="350838" cy="152400"/>
            </a:xfrm>
            <a:custGeom>
              <a:avLst/>
              <a:gdLst>
                <a:gd name="T0" fmla="*/ 105 w 105"/>
                <a:gd name="T1" fmla="*/ 0 h 47"/>
                <a:gd name="T2" fmla="*/ 105 w 105"/>
                <a:gd name="T3" fmla="*/ 3 h 47"/>
                <a:gd name="T4" fmla="*/ 79 w 105"/>
                <a:gd name="T5" fmla="*/ 19 h 47"/>
                <a:gd name="T6" fmla="*/ 0 w 105"/>
                <a:gd name="T7" fmla="*/ 47 h 47"/>
                <a:gd name="T8" fmla="*/ 0 w 105"/>
                <a:gd name="T9" fmla="*/ 45 h 47"/>
                <a:gd name="T10" fmla="*/ 53 w 105"/>
                <a:gd name="T11" fmla="*/ 31 h 47"/>
                <a:gd name="T12" fmla="*/ 105 w 105"/>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5" h="47">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6" name="Freeform 67"/>
            <p:cNvSpPr>
              <a:spLocks/>
            </p:cNvSpPr>
            <p:nvPr userDrawn="1"/>
          </p:nvSpPr>
          <p:spPr bwMode="auto">
            <a:xfrm>
              <a:off x="320675" y="2957513"/>
              <a:ext cx="350838" cy="139700"/>
            </a:xfrm>
            <a:custGeom>
              <a:avLst/>
              <a:gdLst>
                <a:gd name="T0" fmla="*/ 105 w 105"/>
                <a:gd name="T1" fmla="*/ 0 h 43"/>
                <a:gd name="T2" fmla="*/ 105 w 105"/>
                <a:gd name="T3" fmla="*/ 2 h 43"/>
                <a:gd name="T4" fmla="*/ 82 w 105"/>
                <a:gd name="T5" fmla="*/ 16 h 43"/>
                <a:gd name="T6" fmla="*/ 0 w 105"/>
                <a:gd name="T7" fmla="*/ 43 h 43"/>
                <a:gd name="T8" fmla="*/ 0 w 105"/>
                <a:gd name="T9" fmla="*/ 40 h 43"/>
                <a:gd name="T10" fmla="*/ 56 w 105"/>
                <a:gd name="T11" fmla="*/ 27 h 43"/>
                <a:gd name="T12" fmla="*/ 105 w 10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5" h="43">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7" name="Freeform 68"/>
            <p:cNvSpPr>
              <a:spLocks/>
            </p:cNvSpPr>
            <p:nvPr userDrawn="1"/>
          </p:nvSpPr>
          <p:spPr bwMode="auto">
            <a:xfrm>
              <a:off x="320675" y="2911475"/>
              <a:ext cx="350838" cy="127000"/>
            </a:xfrm>
            <a:custGeom>
              <a:avLst/>
              <a:gdLst>
                <a:gd name="T0" fmla="*/ 105 w 105"/>
                <a:gd name="T1" fmla="*/ 0 h 39"/>
                <a:gd name="T2" fmla="*/ 105 w 105"/>
                <a:gd name="T3" fmla="*/ 2 h 39"/>
                <a:gd name="T4" fmla="*/ 85 w 105"/>
                <a:gd name="T5" fmla="*/ 13 h 39"/>
                <a:gd name="T6" fmla="*/ 0 w 105"/>
                <a:gd name="T7" fmla="*/ 39 h 39"/>
                <a:gd name="T8" fmla="*/ 0 w 105"/>
                <a:gd name="T9" fmla="*/ 36 h 39"/>
                <a:gd name="T10" fmla="*/ 60 w 105"/>
                <a:gd name="T11" fmla="*/ 24 h 39"/>
                <a:gd name="T12" fmla="*/ 105 w 10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05" h="39">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8" name="Freeform 69"/>
            <p:cNvSpPr>
              <a:spLocks/>
            </p:cNvSpPr>
            <p:nvPr userDrawn="1"/>
          </p:nvSpPr>
          <p:spPr bwMode="auto">
            <a:xfrm>
              <a:off x="320675" y="2865438"/>
              <a:ext cx="350838" cy="114300"/>
            </a:xfrm>
            <a:custGeom>
              <a:avLst/>
              <a:gdLst>
                <a:gd name="T0" fmla="*/ 105 w 105"/>
                <a:gd name="T1" fmla="*/ 0 h 35"/>
                <a:gd name="T2" fmla="*/ 105 w 105"/>
                <a:gd name="T3" fmla="*/ 2 h 35"/>
                <a:gd name="T4" fmla="*/ 88 w 105"/>
                <a:gd name="T5" fmla="*/ 11 h 35"/>
                <a:gd name="T6" fmla="*/ 0 w 105"/>
                <a:gd name="T7" fmla="*/ 34 h 35"/>
                <a:gd name="T8" fmla="*/ 0 w 105"/>
                <a:gd name="T9" fmla="*/ 32 h 35"/>
                <a:gd name="T10" fmla="*/ 63 w 105"/>
                <a:gd name="T11" fmla="*/ 21 h 35"/>
                <a:gd name="T12" fmla="*/ 105 w 10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05" h="3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79" name="Freeform 70"/>
            <p:cNvSpPr>
              <a:spLocks/>
            </p:cNvSpPr>
            <p:nvPr userDrawn="1"/>
          </p:nvSpPr>
          <p:spPr bwMode="auto">
            <a:xfrm>
              <a:off x="320675" y="2819400"/>
              <a:ext cx="350838" cy="107950"/>
            </a:xfrm>
            <a:custGeom>
              <a:avLst/>
              <a:gdLst>
                <a:gd name="T0" fmla="*/ 105 w 105"/>
                <a:gd name="T1" fmla="*/ 0 h 33"/>
                <a:gd name="T2" fmla="*/ 105 w 105"/>
                <a:gd name="T3" fmla="*/ 2 h 33"/>
                <a:gd name="T4" fmla="*/ 91 w 105"/>
                <a:gd name="T5" fmla="*/ 10 h 33"/>
                <a:gd name="T6" fmla="*/ 0 w 105"/>
                <a:gd name="T7" fmla="*/ 30 h 33"/>
                <a:gd name="T8" fmla="*/ 0 w 105"/>
                <a:gd name="T9" fmla="*/ 28 h 33"/>
                <a:gd name="T10" fmla="*/ 3 w 105"/>
                <a:gd name="T11" fmla="*/ 28 h 33"/>
                <a:gd name="T12" fmla="*/ 67 w 105"/>
                <a:gd name="T13" fmla="*/ 19 h 33"/>
                <a:gd name="T14" fmla="*/ 105 w 105"/>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80" name="Freeform 71"/>
            <p:cNvSpPr>
              <a:spLocks/>
            </p:cNvSpPr>
            <p:nvPr userDrawn="1"/>
          </p:nvSpPr>
          <p:spPr bwMode="auto">
            <a:xfrm>
              <a:off x="320675" y="2816225"/>
              <a:ext cx="284163" cy="55563"/>
            </a:xfrm>
            <a:custGeom>
              <a:avLst/>
              <a:gdLst>
                <a:gd name="T0" fmla="*/ 85 w 85"/>
                <a:gd name="T1" fmla="*/ 0 h 17"/>
                <a:gd name="T2" fmla="*/ 0 w 85"/>
                <a:gd name="T3" fmla="*/ 14 h 17"/>
                <a:gd name="T4" fmla="*/ 0 w 85"/>
                <a:gd name="T5" fmla="*/ 11 h 17"/>
                <a:gd name="T6" fmla="*/ 8 w 85"/>
                <a:gd name="T7" fmla="*/ 12 h 17"/>
                <a:gd name="T8" fmla="*/ 71 w 85"/>
                <a:gd name="T9" fmla="*/ 4 h 17"/>
                <a:gd name="T10" fmla="*/ 80 w 85"/>
                <a:gd name="T11" fmla="*/ 0 h 17"/>
                <a:gd name="T12" fmla="*/ 85 w 8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85" h="17">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4" name="Group 4"/>
          <p:cNvGrpSpPr>
            <a:grpSpLocks noChangeAspect="1"/>
          </p:cNvGrpSpPr>
          <p:nvPr userDrawn="1"/>
        </p:nvGrpSpPr>
        <p:grpSpPr bwMode="auto">
          <a:xfrm>
            <a:off x="5492750" y="5903913"/>
            <a:ext cx="1236663" cy="815975"/>
            <a:chOff x="3460" y="3719"/>
            <a:chExt cx="779" cy="514"/>
          </a:xfrm>
        </p:grpSpPr>
        <p:sp>
          <p:nvSpPr>
            <p:cNvPr id="5" name="AutoShape 3"/>
            <p:cNvSpPr>
              <a:spLocks noChangeAspect="1" noChangeArrowheads="1" noTextEdit="1"/>
            </p:cNvSpPr>
            <p:nvPr userDrawn="1"/>
          </p:nvSpPr>
          <p:spPr bwMode="auto">
            <a:xfrm>
              <a:off x="3460" y="3719"/>
              <a:ext cx="779"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5" name="Freeform 5"/>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6" name="Freeform 6"/>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7" name="Freeform 7"/>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8" name="Freeform 8"/>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29" name="Freeform 9"/>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0" name="Freeform 10"/>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1" name="Freeform 11"/>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12"/>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13"/>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7" name="Freeform 14"/>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15"/>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16"/>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17"/>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18"/>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19"/>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20"/>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21"/>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22"/>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23"/>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24"/>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25"/>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26"/>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27"/>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28"/>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29"/>
            <p:cNvSpPr>
              <a:spLocks noEditPoints="1"/>
            </p:cNvSpPr>
            <p:nvPr userDrawn="1"/>
          </p:nvSpPr>
          <p:spPr bwMode="auto">
            <a:xfrm>
              <a:off x="3458" y="4111"/>
              <a:ext cx="38" cy="4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30"/>
            <p:cNvSpPr>
              <a:spLocks noEditPoints="1"/>
            </p:cNvSpPr>
            <p:nvPr userDrawn="1"/>
          </p:nvSpPr>
          <p:spPr bwMode="auto">
            <a:xfrm>
              <a:off x="3509" y="4111"/>
              <a:ext cx="38" cy="4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31"/>
            <p:cNvSpPr>
              <a:spLocks/>
            </p:cNvSpPr>
            <p:nvPr userDrawn="1"/>
          </p:nvSpPr>
          <p:spPr bwMode="auto">
            <a:xfrm>
              <a:off x="3562" y="4111"/>
              <a:ext cx="28" cy="4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5" name="Freeform 32"/>
            <p:cNvSpPr>
              <a:spLocks noEditPoints="1"/>
            </p:cNvSpPr>
            <p:nvPr userDrawn="1"/>
          </p:nvSpPr>
          <p:spPr bwMode="auto">
            <a:xfrm>
              <a:off x="3607" y="4111"/>
              <a:ext cx="29" cy="4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6" name="Freeform 33"/>
            <p:cNvSpPr>
              <a:spLocks noEditPoints="1"/>
            </p:cNvSpPr>
            <p:nvPr userDrawn="1"/>
          </p:nvSpPr>
          <p:spPr bwMode="auto">
            <a:xfrm>
              <a:off x="3653" y="4111"/>
              <a:ext cx="32" cy="41"/>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7" name="Freeform 34"/>
            <p:cNvSpPr>
              <a:spLocks noEditPoints="1"/>
            </p:cNvSpPr>
            <p:nvPr userDrawn="1"/>
          </p:nvSpPr>
          <p:spPr bwMode="auto">
            <a:xfrm>
              <a:off x="3703" y="4111"/>
              <a:ext cx="30" cy="4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8" name="Freeform 35"/>
            <p:cNvSpPr>
              <a:spLocks/>
            </p:cNvSpPr>
            <p:nvPr userDrawn="1"/>
          </p:nvSpPr>
          <p:spPr bwMode="auto">
            <a:xfrm>
              <a:off x="3749" y="4111"/>
              <a:ext cx="32" cy="41"/>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4" name="Freeform 36"/>
            <p:cNvSpPr>
              <a:spLocks/>
            </p:cNvSpPr>
            <p:nvPr userDrawn="1"/>
          </p:nvSpPr>
          <p:spPr bwMode="auto">
            <a:xfrm>
              <a:off x="3824" y="4111"/>
              <a:ext cx="31" cy="41"/>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5" name="Freeform 37"/>
            <p:cNvSpPr>
              <a:spLocks/>
            </p:cNvSpPr>
            <p:nvPr userDrawn="1"/>
          </p:nvSpPr>
          <p:spPr bwMode="auto">
            <a:xfrm>
              <a:off x="3872" y="4111"/>
              <a:ext cx="32" cy="4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6" name="Freeform 38"/>
            <p:cNvSpPr>
              <a:spLocks/>
            </p:cNvSpPr>
            <p:nvPr userDrawn="1"/>
          </p:nvSpPr>
          <p:spPr bwMode="auto">
            <a:xfrm>
              <a:off x="3921" y="4111"/>
              <a:ext cx="10"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7" name="Freeform 39"/>
            <p:cNvSpPr>
              <a:spLocks/>
            </p:cNvSpPr>
            <p:nvPr userDrawn="1"/>
          </p:nvSpPr>
          <p:spPr bwMode="auto">
            <a:xfrm>
              <a:off x="3947" y="4111"/>
              <a:ext cx="36" cy="4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8" name="Freeform 40"/>
            <p:cNvSpPr>
              <a:spLocks/>
            </p:cNvSpPr>
            <p:nvPr userDrawn="1"/>
          </p:nvSpPr>
          <p:spPr bwMode="auto">
            <a:xfrm>
              <a:off x="3998" y="4111"/>
              <a:ext cx="27" cy="4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99" name="Freeform 41"/>
            <p:cNvSpPr>
              <a:spLocks noEditPoints="1"/>
            </p:cNvSpPr>
            <p:nvPr userDrawn="1"/>
          </p:nvSpPr>
          <p:spPr bwMode="auto">
            <a:xfrm>
              <a:off x="4042" y="4111"/>
              <a:ext cx="33" cy="4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4" name="Freeform 42"/>
            <p:cNvSpPr>
              <a:spLocks/>
            </p:cNvSpPr>
            <p:nvPr userDrawn="1"/>
          </p:nvSpPr>
          <p:spPr bwMode="auto">
            <a:xfrm>
              <a:off x="4089" y="4111"/>
              <a:ext cx="32" cy="41"/>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5" name="Freeform 43"/>
            <p:cNvSpPr>
              <a:spLocks/>
            </p:cNvSpPr>
            <p:nvPr userDrawn="1"/>
          </p:nvSpPr>
          <p:spPr bwMode="auto">
            <a:xfrm>
              <a:off x="4136" y="4111"/>
              <a:ext cx="11" cy="4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6" name="Freeform 44"/>
            <p:cNvSpPr>
              <a:spLocks/>
            </p:cNvSpPr>
            <p:nvPr userDrawn="1"/>
          </p:nvSpPr>
          <p:spPr bwMode="auto">
            <a:xfrm>
              <a:off x="4164" y="4111"/>
              <a:ext cx="31" cy="4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7" name="Freeform 45"/>
            <p:cNvSpPr>
              <a:spLocks/>
            </p:cNvSpPr>
            <p:nvPr userDrawn="1"/>
          </p:nvSpPr>
          <p:spPr bwMode="auto">
            <a:xfrm>
              <a:off x="4206" y="4111"/>
              <a:ext cx="35" cy="4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8" name="Freeform 46"/>
            <p:cNvSpPr>
              <a:spLocks noEditPoints="1"/>
            </p:cNvSpPr>
            <p:nvPr userDrawn="1"/>
          </p:nvSpPr>
          <p:spPr bwMode="auto">
            <a:xfrm>
              <a:off x="3692" y="4194"/>
              <a:ext cx="26" cy="39"/>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09" name="Freeform 47"/>
            <p:cNvSpPr>
              <a:spLocks/>
            </p:cNvSpPr>
            <p:nvPr userDrawn="1"/>
          </p:nvSpPr>
          <p:spPr bwMode="auto">
            <a:xfrm>
              <a:off x="3740" y="4194"/>
              <a:ext cx="24" cy="39"/>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0" name="Freeform 48"/>
            <p:cNvSpPr>
              <a:spLocks/>
            </p:cNvSpPr>
            <p:nvPr userDrawn="1"/>
          </p:nvSpPr>
          <p:spPr bwMode="auto">
            <a:xfrm>
              <a:off x="3783" y="4194"/>
              <a:ext cx="27" cy="39"/>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1" name="Freeform 49"/>
            <p:cNvSpPr>
              <a:spLocks/>
            </p:cNvSpPr>
            <p:nvPr userDrawn="1"/>
          </p:nvSpPr>
          <p:spPr bwMode="auto">
            <a:xfrm>
              <a:off x="3832" y="4194"/>
              <a:ext cx="35" cy="39"/>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2" name="Freeform 50"/>
            <p:cNvSpPr>
              <a:spLocks noEditPoints="1"/>
            </p:cNvSpPr>
            <p:nvPr userDrawn="1"/>
          </p:nvSpPr>
          <p:spPr bwMode="auto">
            <a:xfrm>
              <a:off x="3885" y="4194"/>
              <a:ext cx="31" cy="39"/>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3" name="Freeform 51"/>
            <p:cNvSpPr>
              <a:spLocks noEditPoints="1"/>
            </p:cNvSpPr>
            <p:nvPr userDrawn="1"/>
          </p:nvSpPr>
          <p:spPr bwMode="auto">
            <a:xfrm>
              <a:off x="3935" y="4194"/>
              <a:ext cx="27" cy="39"/>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4" name="Freeform 52"/>
            <p:cNvSpPr>
              <a:spLocks/>
            </p:cNvSpPr>
            <p:nvPr userDrawn="1"/>
          </p:nvSpPr>
          <p:spPr bwMode="auto">
            <a:xfrm>
              <a:off x="3983" y="4194"/>
              <a:ext cx="27" cy="39"/>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5" name="Freeform 53"/>
            <p:cNvSpPr>
              <a:spLocks/>
            </p:cNvSpPr>
            <p:nvPr userDrawn="1"/>
          </p:nvSpPr>
          <p:spPr bwMode="auto">
            <a:xfrm>
              <a:off x="3832" y="3731"/>
              <a:ext cx="132" cy="259"/>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6" name="Freeform 54"/>
            <p:cNvSpPr>
              <a:spLocks/>
            </p:cNvSpPr>
            <p:nvPr userDrawn="1"/>
          </p:nvSpPr>
          <p:spPr bwMode="auto">
            <a:xfrm>
              <a:off x="3755" y="3724"/>
              <a:ext cx="159" cy="281"/>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117" name="Freeform 55"/>
            <p:cNvSpPr>
              <a:spLocks/>
            </p:cNvSpPr>
            <p:nvPr userDrawn="1"/>
          </p:nvSpPr>
          <p:spPr bwMode="auto">
            <a:xfrm>
              <a:off x="3694" y="3721"/>
              <a:ext cx="212" cy="228"/>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5"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28" r:id="rId10"/>
    <p:sldLayoutId id="2147484032" r:id="rId11"/>
    <p:sldLayoutId id="2147484052" r:id="rId12"/>
    <p:sldLayoutId id="2147484054" r:id="rId13"/>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mn-lt"/>
          <a:ea typeface="+mj-ea"/>
          <a:cs typeface="+mj-cs"/>
        </a:defRPr>
      </a:lvl1pPr>
    </p:titleStyle>
    <p:bodyStyle>
      <a:lvl1pPr marL="285750" indent="-285750" algn="l" defTabSz="914318" rtl="0" eaLnBrk="1" latinLnBrk="0" hangingPunct="1">
        <a:lnSpc>
          <a:spcPct val="120000"/>
        </a:lnSpc>
        <a:spcBef>
          <a:spcPts val="1000"/>
        </a:spcBef>
        <a:buFontTx/>
        <a:buBlip>
          <a:blip r:embed="rId15"/>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5"/>
        </a:buBlip>
        <a:defRPr sz="1400" kern="1200">
          <a:solidFill>
            <a:schemeClr val="tx1"/>
          </a:solidFill>
          <a:latin typeface="+mn-lt"/>
          <a:ea typeface="+mn-ea"/>
          <a:cs typeface="+mn-cs"/>
        </a:defRPr>
      </a:lvl2pPr>
      <a:lvl3pPr marL="898525" indent="-171450" algn="l" defTabSz="914318" rtl="0" eaLnBrk="1" latinLnBrk="0" hangingPunct="1">
        <a:lnSpc>
          <a:spcPct val="120000"/>
        </a:lnSpc>
        <a:spcBef>
          <a:spcPts val="499"/>
        </a:spcBef>
        <a:buFontTx/>
        <a:buBlip>
          <a:blip r:embed="rId16"/>
        </a:buBlip>
        <a:defRPr sz="1200" kern="1200">
          <a:solidFill>
            <a:schemeClr val="tx1"/>
          </a:solidFill>
          <a:latin typeface="+mn-lt"/>
          <a:ea typeface="+mn-ea"/>
          <a:cs typeface="+mn-cs"/>
        </a:defRPr>
      </a:lvl3pPr>
      <a:lvl4pPr marL="1163638" indent="-171450" algn="l" defTabSz="914318" rtl="0" eaLnBrk="1" latinLnBrk="0" hangingPunct="1">
        <a:lnSpc>
          <a:spcPct val="120000"/>
        </a:lnSpc>
        <a:spcBef>
          <a:spcPts val="499"/>
        </a:spcBef>
        <a:buFontTx/>
        <a:buBlip>
          <a:blip r:embed="rId16"/>
        </a:buBlip>
        <a:tabLst>
          <a:tab pos="1163638" algn="l"/>
        </a:tabLst>
        <a:defRPr sz="1000" kern="1200">
          <a:solidFill>
            <a:schemeClr val="tx1">
              <a:alpha val="70000"/>
            </a:schemeClr>
          </a:solidFill>
          <a:latin typeface="+mn-lt"/>
          <a:ea typeface="+mn-ea"/>
          <a:cs typeface="+mn-cs"/>
        </a:defRPr>
      </a:lvl4pPr>
      <a:lvl5pPr marL="1163638" indent="-171450" algn="l" defTabSz="914318" rtl="0" eaLnBrk="1" latinLnBrk="0" hangingPunct="1">
        <a:lnSpc>
          <a:spcPct val="120000"/>
        </a:lnSpc>
        <a:spcBef>
          <a:spcPts val="499"/>
        </a:spcBef>
        <a:buFontTx/>
        <a:buBlip>
          <a:blip r:embed="rId16"/>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1162" userDrawn="1">
          <p15:clr>
            <a:srgbClr val="F26B43"/>
          </p15:clr>
        </p15:guide>
        <p15:guide id="28" pos="370"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ladsholder til billede 33"/>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4" name="Titel 3"/>
          <p:cNvSpPr>
            <a:spLocks noGrp="1"/>
          </p:cNvSpPr>
          <p:nvPr>
            <p:ph type="title"/>
          </p:nvPr>
        </p:nvSpPr>
        <p:spPr>
          <a:xfrm>
            <a:off x="2441575" y="1745673"/>
            <a:ext cx="7341129" cy="1967139"/>
          </a:xfrm>
        </p:spPr>
        <p:txBody>
          <a:bodyPr/>
          <a:lstStyle/>
          <a:p>
            <a:r>
              <a:rPr lang="en-GB" dirty="0"/>
              <a:t>Machine Learning for Media Technology - exam</a:t>
            </a:r>
            <a:br>
              <a:rPr lang="en-GB" dirty="0"/>
            </a:br>
            <a:br>
              <a:rPr lang="en-GB" dirty="0"/>
            </a:br>
            <a:r>
              <a:rPr lang="en-US" dirty="0"/>
              <a:t>Haberman's Survival Data Set</a:t>
            </a:r>
            <a:endParaRPr lang="da-DK" dirty="0"/>
          </a:p>
        </p:txBody>
      </p:sp>
      <p:sp>
        <p:nvSpPr>
          <p:cNvPr id="7" name="Pladsholder til tekst 6"/>
          <p:cNvSpPr>
            <a:spLocks noGrp="1"/>
          </p:cNvSpPr>
          <p:nvPr>
            <p:ph type="body" sz="quarter" idx="12"/>
          </p:nvPr>
        </p:nvSpPr>
        <p:spPr/>
        <p:txBody>
          <a:bodyPr/>
          <a:lstStyle/>
          <a:p>
            <a:r>
              <a:rPr lang="da-DK" dirty="0"/>
              <a:t>BY NICKLAS OLSEN</a:t>
            </a:r>
          </a:p>
        </p:txBody>
      </p:sp>
      <p:grpSp>
        <p:nvGrpSpPr>
          <p:cNvPr id="35" name="Gruppe 34"/>
          <p:cNvGrpSpPr/>
          <p:nvPr/>
        </p:nvGrpSpPr>
        <p:grpSpPr>
          <a:xfrm>
            <a:off x="5489575" y="5903913"/>
            <a:ext cx="1243013" cy="815976"/>
            <a:chOff x="5489575" y="5903913"/>
            <a:chExt cx="1243013" cy="815976"/>
          </a:xfrm>
        </p:grpSpPr>
        <p:sp>
          <p:nvSpPr>
            <p:cNvPr id="36" name="AutoShape 165"/>
            <p:cNvSpPr>
              <a:spLocks noChangeAspect="1" noChangeArrowheads="1" noTextEdit="1"/>
            </p:cNvSpPr>
            <p:nvPr/>
          </p:nvSpPr>
          <p:spPr bwMode="auto">
            <a:xfrm>
              <a:off x="5492750" y="5903913"/>
              <a:ext cx="1236663" cy="815975"/>
            </a:xfrm>
            <a:prstGeom prst="rect">
              <a:avLst/>
            </a:prstGeom>
            <a:noFill/>
            <a:ln>
              <a:noFill/>
            </a:ln>
          </p:spPr>
          <p:txBody>
            <a:bodyPr vert="horz" wrap="square" lIns="91440" tIns="45720" rIns="91440" bIns="45720" numCol="1" anchor="t" anchorCtr="0" compatLnSpc="1">
              <a:prstTxWarp prst="textNoShape">
                <a:avLst/>
              </a:prstTxWarp>
            </a:bodyPr>
            <a:lstStyle/>
            <a:p>
              <a:endParaRPr lang="da-DK"/>
            </a:p>
          </p:txBody>
        </p:sp>
        <p:sp>
          <p:nvSpPr>
            <p:cNvPr id="37" name="Freeform 167"/>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8" name="Freeform 168"/>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39" name="Freeform 169"/>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0" name="Freeform 170"/>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1" name="Freeform 171"/>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2" name="Freeform 172"/>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3" name="Freeform 173"/>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4" name="Freeform 174"/>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5" name="Freeform 175"/>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6" name="Freeform 176"/>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7" name="Freeform 177"/>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8" name="Freeform 178"/>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49" name="Freeform 179"/>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0" name="Freeform 180"/>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1" name="Freeform 181"/>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2" name="Freeform 182"/>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3" name="Freeform 183"/>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4" name="Freeform 184"/>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5" name="Freeform 185"/>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6" name="Freeform 186"/>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7" name="Freeform 187"/>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8" name="Freeform 188"/>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59" name="Freeform 189"/>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0" name="Freeform 190"/>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1" name="Freeform 191"/>
            <p:cNvSpPr>
              <a:spLocks noEditPoints="1"/>
            </p:cNvSpPr>
            <p:nvPr/>
          </p:nvSpPr>
          <p:spPr bwMode="auto">
            <a:xfrm>
              <a:off x="5489575" y="6526213"/>
              <a:ext cx="60325" cy="63500"/>
            </a:xfrm>
            <a:custGeom>
              <a:avLst/>
              <a:gdLst>
                <a:gd name="T0" fmla="*/ 8 w 22"/>
                <a:gd name="T1" fmla="*/ 0 h 23"/>
                <a:gd name="T2" fmla="*/ 9 w 22"/>
                <a:gd name="T3" fmla="*/ 0 h 23"/>
                <a:gd name="T4" fmla="*/ 14 w 22"/>
                <a:gd name="T5" fmla="*/ 0 h 23"/>
                <a:gd name="T6" fmla="*/ 15 w 22"/>
                <a:gd name="T7" fmla="*/ 0 h 23"/>
                <a:gd name="T8" fmla="*/ 22 w 22"/>
                <a:gd name="T9" fmla="*/ 23 h 23"/>
                <a:gd name="T10" fmla="*/ 22 w 22"/>
                <a:gd name="T11" fmla="*/ 23 h 23"/>
                <a:gd name="T12" fmla="*/ 17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4 w 22"/>
                <a:gd name="T31" fmla="*/ 14 h 23"/>
                <a:gd name="T32" fmla="*/ 11 w 22"/>
                <a:gd name="T33" fmla="*/ 7 h 23"/>
                <a:gd name="T34" fmla="*/ 11 w 22"/>
                <a:gd name="T35" fmla="*/ 7 h 23"/>
                <a:gd name="T36" fmla="*/ 9 w 22"/>
                <a:gd name="T37" fmla="*/ 14 h 23"/>
                <a:gd name="T38" fmla="*/ 14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2" name="Freeform 192"/>
            <p:cNvSpPr>
              <a:spLocks noEditPoints="1"/>
            </p:cNvSpPr>
            <p:nvPr/>
          </p:nvSpPr>
          <p:spPr bwMode="auto">
            <a:xfrm>
              <a:off x="5570538" y="6526213"/>
              <a:ext cx="60325" cy="635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3" name="Freeform 193"/>
            <p:cNvSpPr>
              <a:spLocks/>
            </p:cNvSpPr>
            <p:nvPr/>
          </p:nvSpPr>
          <p:spPr bwMode="auto">
            <a:xfrm>
              <a:off x="5654675" y="6526213"/>
              <a:ext cx="44450" cy="635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4" name="Freeform 194"/>
            <p:cNvSpPr>
              <a:spLocks noEditPoints="1"/>
            </p:cNvSpPr>
            <p:nvPr/>
          </p:nvSpPr>
          <p:spPr bwMode="auto">
            <a:xfrm>
              <a:off x="5726113" y="6526213"/>
              <a:ext cx="46038" cy="63500"/>
            </a:xfrm>
            <a:custGeom>
              <a:avLst/>
              <a:gdLst>
                <a:gd name="T0" fmla="*/ 0 w 17"/>
                <a:gd name="T1" fmla="*/ 0 h 23"/>
                <a:gd name="T2" fmla="*/ 0 w 17"/>
                <a:gd name="T3" fmla="*/ 0 h 23"/>
                <a:gd name="T4" fmla="*/ 10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5" name="Freeform 195"/>
            <p:cNvSpPr>
              <a:spLocks noEditPoints="1"/>
            </p:cNvSpPr>
            <p:nvPr/>
          </p:nvSpPr>
          <p:spPr bwMode="auto">
            <a:xfrm>
              <a:off x="5799138" y="6526213"/>
              <a:ext cx="50800" cy="65088"/>
            </a:xfrm>
            <a:custGeom>
              <a:avLst/>
              <a:gdLst>
                <a:gd name="T0" fmla="*/ 1 w 19"/>
                <a:gd name="T1" fmla="*/ 18 h 24"/>
                <a:gd name="T2" fmla="*/ 0 w 19"/>
                <a:gd name="T3" fmla="*/ 12 h 24"/>
                <a:gd name="T4" fmla="*/ 1 w 19"/>
                <a:gd name="T5" fmla="*/ 5 h 24"/>
                <a:gd name="T6" fmla="*/ 9 w 19"/>
                <a:gd name="T7" fmla="*/ 0 h 24"/>
                <a:gd name="T8" fmla="*/ 18 w 19"/>
                <a:gd name="T9" fmla="*/ 5 h 24"/>
                <a:gd name="T10" fmla="*/ 19 w 19"/>
                <a:gd name="T11" fmla="*/ 12 h 24"/>
                <a:gd name="T12" fmla="*/ 18 w 19"/>
                <a:gd name="T13" fmla="*/ 18 h 24"/>
                <a:gd name="T14" fmla="*/ 9 w 19"/>
                <a:gd name="T15" fmla="*/ 24 h 24"/>
                <a:gd name="T16" fmla="*/ 1 w 19"/>
                <a:gd name="T17" fmla="*/ 18 h 24"/>
                <a:gd name="T18" fmla="*/ 12 w 19"/>
                <a:gd name="T19" fmla="*/ 16 h 24"/>
                <a:gd name="T20" fmla="*/ 13 w 19"/>
                <a:gd name="T21" fmla="*/ 12 h 24"/>
                <a:gd name="T22" fmla="*/ 12 w 19"/>
                <a:gd name="T23" fmla="*/ 7 h 24"/>
                <a:gd name="T24" fmla="*/ 9 w 19"/>
                <a:gd name="T25" fmla="*/ 5 h 24"/>
                <a:gd name="T26" fmla="*/ 6 w 19"/>
                <a:gd name="T27" fmla="*/ 7 h 24"/>
                <a:gd name="T28" fmla="*/ 6 w 19"/>
                <a:gd name="T29" fmla="*/ 12 h 24"/>
                <a:gd name="T30" fmla="*/ 6 w 19"/>
                <a:gd name="T31" fmla="*/ 16 h 24"/>
                <a:gd name="T32" fmla="*/ 9 w 19"/>
                <a:gd name="T33" fmla="*/ 18 h 24"/>
                <a:gd name="T34" fmla="*/ 12 w 19"/>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6" name="Freeform 196"/>
            <p:cNvSpPr>
              <a:spLocks noEditPoints="1"/>
            </p:cNvSpPr>
            <p:nvPr/>
          </p:nvSpPr>
          <p:spPr bwMode="auto">
            <a:xfrm>
              <a:off x="5878513" y="6526213"/>
              <a:ext cx="47625" cy="63500"/>
            </a:xfrm>
            <a:custGeom>
              <a:avLst/>
              <a:gdLst>
                <a:gd name="T0" fmla="*/ 12 w 18"/>
                <a:gd name="T1" fmla="*/ 23 h 23"/>
                <a:gd name="T2" fmla="*/ 11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9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7" name="Freeform 197"/>
            <p:cNvSpPr>
              <a:spLocks/>
            </p:cNvSpPr>
            <p:nvPr/>
          </p:nvSpPr>
          <p:spPr bwMode="auto">
            <a:xfrm>
              <a:off x="5951538" y="6526213"/>
              <a:ext cx="50800" cy="65088"/>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10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8" name="Freeform 198"/>
            <p:cNvSpPr>
              <a:spLocks/>
            </p:cNvSpPr>
            <p:nvPr/>
          </p:nvSpPr>
          <p:spPr bwMode="auto">
            <a:xfrm>
              <a:off x="6070600" y="6526213"/>
              <a:ext cx="49213" cy="65088"/>
            </a:xfrm>
            <a:custGeom>
              <a:avLst/>
              <a:gdLst>
                <a:gd name="T0" fmla="*/ 0 w 18"/>
                <a:gd name="T1" fmla="*/ 14 h 24"/>
                <a:gd name="T2" fmla="*/ 0 w 18"/>
                <a:gd name="T3" fmla="*/ 0 h 24"/>
                <a:gd name="T4" fmla="*/ 0 w 18"/>
                <a:gd name="T5" fmla="*/ 0 h 24"/>
                <a:gd name="T6" fmla="*/ 5 w 18"/>
                <a:gd name="T7" fmla="*/ 0 h 24"/>
                <a:gd name="T8" fmla="*/ 6 w 18"/>
                <a:gd name="T9" fmla="*/ 0 h 24"/>
                <a:gd name="T10" fmla="*/ 6 w 18"/>
                <a:gd name="T11" fmla="*/ 15 h 24"/>
                <a:gd name="T12" fmla="*/ 9 w 18"/>
                <a:gd name="T13" fmla="*/ 18 h 24"/>
                <a:gd name="T14" fmla="*/ 12 w 18"/>
                <a:gd name="T15" fmla="*/ 15 h 24"/>
                <a:gd name="T16" fmla="*/ 12 w 18"/>
                <a:gd name="T17" fmla="*/ 0 h 24"/>
                <a:gd name="T18" fmla="*/ 12 w 18"/>
                <a:gd name="T19" fmla="*/ 0 h 24"/>
                <a:gd name="T20" fmla="*/ 18 w 18"/>
                <a:gd name="T21" fmla="*/ 0 h 24"/>
                <a:gd name="T22" fmla="*/ 18 w 18"/>
                <a:gd name="T23" fmla="*/ 0 h 24"/>
                <a:gd name="T24" fmla="*/ 18 w 18"/>
                <a:gd name="T25" fmla="*/ 14 h 24"/>
                <a:gd name="T26" fmla="*/ 9 w 18"/>
                <a:gd name="T27" fmla="*/ 24 h 24"/>
                <a:gd name="T28" fmla="*/ 0 w 18"/>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4">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69" name="Freeform 199"/>
            <p:cNvSpPr>
              <a:spLocks/>
            </p:cNvSpPr>
            <p:nvPr/>
          </p:nvSpPr>
          <p:spPr bwMode="auto">
            <a:xfrm>
              <a:off x="6146800" y="6526213"/>
              <a:ext cx="50800" cy="635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9 w 19"/>
                <a:gd name="T17" fmla="*/ 0 h 23"/>
                <a:gd name="T18" fmla="*/ 19 w 19"/>
                <a:gd name="T19" fmla="*/ 0 h 23"/>
                <a:gd name="T20" fmla="*/ 19 w 19"/>
                <a:gd name="T21" fmla="*/ 23 h 23"/>
                <a:gd name="T22" fmla="*/ 19 w 19"/>
                <a:gd name="T23" fmla="*/ 23 h 23"/>
                <a:gd name="T24" fmla="*/ 14 w 19"/>
                <a:gd name="T25" fmla="*/ 23 h 23"/>
                <a:gd name="T26" fmla="*/ 13 w 19"/>
                <a:gd name="T27" fmla="*/ 23 h 23"/>
                <a:gd name="T28" fmla="*/ 6 w 19"/>
                <a:gd name="T29" fmla="*/ 10 h 23"/>
                <a:gd name="T30" fmla="*/ 6 w 19"/>
                <a:gd name="T31" fmla="*/ 10 h 23"/>
                <a:gd name="T32" fmla="*/ 6 w 19"/>
                <a:gd name="T33" fmla="*/ 23 h 23"/>
                <a:gd name="T34" fmla="*/ 6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0" name="Freeform 200"/>
            <p:cNvSpPr>
              <a:spLocks/>
            </p:cNvSpPr>
            <p:nvPr/>
          </p:nvSpPr>
          <p:spPr bwMode="auto">
            <a:xfrm>
              <a:off x="6224588" y="6526213"/>
              <a:ext cx="15875"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1" name="Freeform 201"/>
            <p:cNvSpPr>
              <a:spLocks/>
            </p:cNvSpPr>
            <p:nvPr/>
          </p:nvSpPr>
          <p:spPr bwMode="auto">
            <a:xfrm>
              <a:off x="6265863" y="6526213"/>
              <a:ext cx="57150" cy="635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2" name="Freeform 202"/>
            <p:cNvSpPr>
              <a:spLocks/>
            </p:cNvSpPr>
            <p:nvPr/>
          </p:nvSpPr>
          <p:spPr bwMode="auto">
            <a:xfrm>
              <a:off x="6346825" y="6526213"/>
              <a:ext cx="42863" cy="635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3" name="Freeform 203"/>
            <p:cNvSpPr>
              <a:spLocks noEditPoints="1"/>
            </p:cNvSpPr>
            <p:nvPr/>
          </p:nvSpPr>
          <p:spPr bwMode="auto">
            <a:xfrm>
              <a:off x="6416675" y="6526213"/>
              <a:ext cx="52388" cy="63500"/>
            </a:xfrm>
            <a:custGeom>
              <a:avLst/>
              <a:gdLst>
                <a:gd name="T0" fmla="*/ 12 w 19"/>
                <a:gd name="T1" fmla="*/ 23 h 23"/>
                <a:gd name="T2" fmla="*/ 12 w 19"/>
                <a:gd name="T3" fmla="*/ 23 h 23"/>
                <a:gd name="T4" fmla="*/ 8 w 19"/>
                <a:gd name="T5" fmla="*/ 15 h 23"/>
                <a:gd name="T6" fmla="*/ 6 w 19"/>
                <a:gd name="T7" fmla="*/ 15 h 23"/>
                <a:gd name="T8" fmla="*/ 6 w 19"/>
                <a:gd name="T9" fmla="*/ 15 h 23"/>
                <a:gd name="T10" fmla="*/ 6 w 19"/>
                <a:gd name="T11" fmla="*/ 23 h 23"/>
                <a:gd name="T12" fmla="*/ 6 w 19"/>
                <a:gd name="T13" fmla="*/ 23 h 23"/>
                <a:gd name="T14" fmla="*/ 0 w 19"/>
                <a:gd name="T15" fmla="*/ 23 h 23"/>
                <a:gd name="T16" fmla="*/ 0 w 19"/>
                <a:gd name="T17" fmla="*/ 23 h 23"/>
                <a:gd name="T18" fmla="*/ 0 w 19"/>
                <a:gd name="T19" fmla="*/ 0 h 23"/>
                <a:gd name="T20" fmla="*/ 0 w 19"/>
                <a:gd name="T21" fmla="*/ 0 h 23"/>
                <a:gd name="T22" fmla="*/ 10 w 19"/>
                <a:gd name="T23" fmla="*/ 0 h 23"/>
                <a:gd name="T24" fmla="*/ 18 w 19"/>
                <a:gd name="T25" fmla="*/ 8 h 23"/>
                <a:gd name="T26" fmla="*/ 14 w 19"/>
                <a:gd name="T27" fmla="*/ 14 h 23"/>
                <a:gd name="T28" fmla="*/ 18 w 19"/>
                <a:gd name="T29" fmla="*/ 23 h 23"/>
                <a:gd name="T30" fmla="*/ 18 w 19"/>
                <a:gd name="T31" fmla="*/ 23 h 23"/>
                <a:gd name="T32" fmla="*/ 12 w 19"/>
                <a:gd name="T33" fmla="*/ 23 h 23"/>
                <a:gd name="T34" fmla="*/ 12 w 19"/>
                <a:gd name="T35" fmla="*/ 8 h 23"/>
                <a:gd name="T36" fmla="*/ 9 w 19"/>
                <a:gd name="T37" fmla="*/ 5 h 23"/>
                <a:gd name="T38" fmla="*/ 6 w 19"/>
                <a:gd name="T39" fmla="*/ 5 h 23"/>
                <a:gd name="T40" fmla="*/ 6 w 19"/>
                <a:gd name="T41" fmla="*/ 5 h 23"/>
                <a:gd name="T42" fmla="*/ 6 w 19"/>
                <a:gd name="T43" fmla="*/ 10 h 23"/>
                <a:gd name="T44" fmla="*/ 6 w 19"/>
                <a:gd name="T45" fmla="*/ 10 h 23"/>
                <a:gd name="T46" fmla="*/ 9 w 19"/>
                <a:gd name="T47" fmla="*/ 10 h 23"/>
                <a:gd name="T48" fmla="*/ 12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4" name="Freeform 204"/>
            <p:cNvSpPr>
              <a:spLocks/>
            </p:cNvSpPr>
            <p:nvPr/>
          </p:nvSpPr>
          <p:spPr bwMode="auto">
            <a:xfrm>
              <a:off x="6491288" y="6526213"/>
              <a:ext cx="50800" cy="65088"/>
            </a:xfrm>
            <a:custGeom>
              <a:avLst/>
              <a:gdLst>
                <a:gd name="T0" fmla="*/ 0 w 19"/>
                <a:gd name="T1" fmla="*/ 20 h 24"/>
                <a:gd name="T2" fmla="*/ 0 w 19"/>
                <a:gd name="T3" fmla="*/ 20 h 24"/>
                <a:gd name="T4" fmla="*/ 3 w 19"/>
                <a:gd name="T5" fmla="*/ 16 h 24"/>
                <a:gd name="T6" fmla="*/ 4 w 19"/>
                <a:gd name="T7" fmla="*/ 16 h 24"/>
                <a:gd name="T8" fmla="*/ 9 w 19"/>
                <a:gd name="T9" fmla="*/ 19 h 24"/>
                <a:gd name="T10" fmla="*/ 13 w 19"/>
                <a:gd name="T11" fmla="*/ 16 h 24"/>
                <a:gd name="T12" fmla="*/ 10 w 19"/>
                <a:gd name="T13" fmla="*/ 14 h 24"/>
                <a:gd name="T14" fmla="*/ 9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10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5" name="Freeform 205"/>
            <p:cNvSpPr>
              <a:spLocks/>
            </p:cNvSpPr>
            <p:nvPr/>
          </p:nvSpPr>
          <p:spPr bwMode="auto">
            <a:xfrm>
              <a:off x="6565900" y="6526213"/>
              <a:ext cx="17463" cy="635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6" name="Freeform 206"/>
            <p:cNvSpPr>
              <a:spLocks/>
            </p:cNvSpPr>
            <p:nvPr/>
          </p:nvSpPr>
          <p:spPr bwMode="auto">
            <a:xfrm>
              <a:off x="6610350" y="6526213"/>
              <a:ext cx="49213" cy="63500"/>
            </a:xfrm>
            <a:custGeom>
              <a:avLst/>
              <a:gdLst>
                <a:gd name="T0" fmla="*/ 6 w 18"/>
                <a:gd name="T1" fmla="*/ 23 h 23"/>
                <a:gd name="T2" fmla="*/ 6 w 18"/>
                <a:gd name="T3" fmla="*/ 23 h 23"/>
                <a:gd name="T4" fmla="*/ 6 w 18"/>
                <a:gd name="T5" fmla="*/ 23 h 23"/>
                <a:gd name="T6" fmla="*/ 6 w 18"/>
                <a:gd name="T7" fmla="*/ 23 h 23"/>
                <a:gd name="T8" fmla="*/ 6 w 18"/>
                <a:gd name="T9" fmla="*/ 23 h 23"/>
                <a:gd name="T10" fmla="*/ 6 w 18"/>
                <a:gd name="T11" fmla="*/ 6 h 23"/>
                <a:gd name="T12" fmla="*/ 6 w 18"/>
                <a:gd name="T13" fmla="*/ 5 h 23"/>
                <a:gd name="T14" fmla="*/ 6 w 18"/>
                <a:gd name="T15" fmla="*/ 5 h 23"/>
                <a:gd name="T16" fmla="*/ 0 w 18"/>
                <a:gd name="T17" fmla="*/ 5 h 23"/>
                <a:gd name="T18" fmla="*/ 0 w 18"/>
                <a:gd name="T19" fmla="*/ 5 h 23"/>
                <a:gd name="T20" fmla="*/ 0 w 18"/>
                <a:gd name="T21" fmla="*/ 5 h 23"/>
                <a:gd name="T22" fmla="*/ 0 w 18"/>
                <a:gd name="T23" fmla="*/ 5 h 23"/>
                <a:gd name="T24" fmla="*/ 0 w 18"/>
                <a:gd name="T25" fmla="*/ 5 h 23"/>
                <a:gd name="T26" fmla="*/ 0 w 18"/>
                <a:gd name="T27" fmla="*/ 5 h 23"/>
                <a:gd name="T28" fmla="*/ 0 w 18"/>
                <a:gd name="T29" fmla="*/ 0 h 23"/>
                <a:gd name="T30" fmla="*/ 0 w 18"/>
                <a:gd name="T31" fmla="*/ 0 h 23"/>
                <a:gd name="T32" fmla="*/ 0 w 18"/>
                <a:gd name="T33" fmla="*/ 0 h 23"/>
                <a:gd name="T34" fmla="*/ 18 w 18"/>
                <a:gd name="T35" fmla="*/ 0 h 23"/>
                <a:gd name="T36" fmla="*/ 18 w 18"/>
                <a:gd name="T37" fmla="*/ 0 h 23"/>
                <a:gd name="T38" fmla="*/ 18 w 18"/>
                <a:gd name="T39" fmla="*/ 0 h 23"/>
                <a:gd name="T40" fmla="*/ 18 w 18"/>
                <a:gd name="T41" fmla="*/ 0 h 23"/>
                <a:gd name="T42" fmla="*/ 18 w 18"/>
                <a:gd name="T43" fmla="*/ 5 h 23"/>
                <a:gd name="T44" fmla="*/ 18 w 18"/>
                <a:gd name="T45" fmla="*/ 5 h 23"/>
                <a:gd name="T46" fmla="*/ 18 w 18"/>
                <a:gd name="T47" fmla="*/ 5 h 23"/>
                <a:gd name="T48" fmla="*/ 18 w 18"/>
                <a:gd name="T49" fmla="*/ 5 h 23"/>
                <a:gd name="T50" fmla="*/ 12 w 18"/>
                <a:gd name="T51" fmla="*/ 5 h 23"/>
                <a:gd name="T52" fmla="*/ 12 w 18"/>
                <a:gd name="T53" fmla="*/ 5 h 23"/>
                <a:gd name="T54" fmla="*/ 12 w 18"/>
                <a:gd name="T55" fmla="*/ 6 h 23"/>
                <a:gd name="T56" fmla="*/ 12 w 18"/>
                <a:gd name="T57" fmla="*/ 6 h 23"/>
                <a:gd name="T58" fmla="*/ 12 w 18"/>
                <a:gd name="T59" fmla="*/ 23 h 23"/>
                <a:gd name="T60" fmla="*/ 12 w 18"/>
                <a:gd name="T61" fmla="*/ 23 h 23"/>
                <a:gd name="T62" fmla="*/ 12 w 18"/>
                <a:gd name="T63" fmla="*/ 23 h 23"/>
                <a:gd name="T64" fmla="*/ 11 w 18"/>
                <a:gd name="T65" fmla="*/ 23 h 23"/>
                <a:gd name="T66" fmla="*/ 6 w 18"/>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23">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7" name="Freeform 207"/>
            <p:cNvSpPr>
              <a:spLocks/>
            </p:cNvSpPr>
            <p:nvPr/>
          </p:nvSpPr>
          <p:spPr bwMode="auto">
            <a:xfrm>
              <a:off x="6677025" y="6526213"/>
              <a:ext cx="55563" cy="63500"/>
            </a:xfrm>
            <a:custGeom>
              <a:avLst/>
              <a:gdLst>
                <a:gd name="T0" fmla="*/ 8 w 20"/>
                <a:gd name="T1" fmla="*/ 23 h 23"/>
                <a:gd name="T2" fmla="*/ 7 w 20"/>
                <a:gd name="T3" fmla="*/ 23 h 23"/>
                <a:gd name="T4" fmla="*/ 7 w 20"/>
                <a:gd name="T5" fmla="*/ 14 h 23"/>
                <a:gd name="T6" fmla="*/ 0 w 20"/>
                <a:gd name="T7" fmla="*/ 1 h 23"/>
                <a:gd name="T8" fmla="*/ 1 w 20"/>
                <a:gd name="T9" fmla="*/ 0 h 23"/>
                <a:gd name="T10" fmla="*/ 6 w 20"/>
                <a:gd name="T11" fmla="*/ 0 h 23"/>
                <a:gd name="T12" fmla="*/ 7 w 20"/>
                <a:gd name="T13" fmla="*/ 0 h 23"/>
                <a:gd name="T14" fmla="*/ 10 w 20"/>
                <a:gd name="T15" fmla="*/ 8 h 23"/>
                <a:gd name="T16" fmla="*/ 11 w 20"/>
                <a:gd name="T17" fmla="*/ 8 h 23"/>
                <a:gd name="T18" fmla="*/ 14 w 20"/>
                <a:gd name="T19" fmla="*/ 0 h 23"/>
                <a:gd name="T20" fmla="*/ 15 w 20"/>
                <a:gd name="T21" fmla="*/ 0 h 23"/>
                <a:gd name="T22" fmla="*/ 20 w 20"/>
                <a:gd name="T23" fmla="*/ 0 h 23"/>
                <a:gd name="T24" fmla="*/ 20 w 20"/>
                <a:gd name="T25" fmla="*/ 1 h 23"/>
                <a:gd name="T26" fmla="*/ 13 w 20"/>
                <a:gd name="T27" fmla="*/ 14 h 23"/>
                <a:gd name="T28" fmla="*/ 13 w 20"/>
                <a:gd name="T29" fmla="*/ 23 h 23"/>
                <a:gd name="T30" fmla="*/ 13 w 20"/>
                <a:gd name="T31" fmla="*/ 23 h 23"/>
                <a:gd name="T32" fmla="*/ 8 w 20"/>
                <a:gd name="T3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3">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8" name="Freeform 208"/>
            <p:cNvSpPr>
              <a:spLocks noEditPoints="1"/>
            </p:cNvSpPr>
            <p:nvPr/>
          </p:nvSpPr>
          <p:spPr bwMode="auto">
            <a:xfrm>
              <a:off x="5861050" y="6657976"/>
              <a:ext cx="41275" cy="61913"/>
            </a:xfrm>
            <a:custGeom>
              <a:avLst/>
              <a:gdLst>
                <a:gd name="T0" fmla="*/ 0 w 15"/>
                <a:gd name="T1" fmla="*/ 0 h 23"/>
                <a:gd name="T2" fmla="*/ 0 w 15"/>
                <a:gd name="T3" fmla="*/ 0 h 23"/>
                <a:gd name="T4" fmla="*/ 7 w 15"/>
                <a:gd name="T5" fmla="*/ 0 h 23"/>
                <a:gd name="T6" fmla="*/ 15 w 15"/>
                <a:gd name="T7" fmla="*/ 5 h 23"/>
                <a:gd name="T8" fmla="*/ 15 w 15"/>
                <a:gd name="T9" fmla="*/ 12 h 23"/>
                <a:gd name="T10" fmla="*/ 15 w 15"/>
                <a:gd name="T11" fmla="*/ 19 h 23"/>
                <a:gd name="T12" fmla="*/ 7 w 15"/>
                <a:gd name="T13" fmla="*/ 23 h 23"/>
                <a:gd name="T14" fmla="*/ 0 w 15"/>
                <a:gd name="T15" fmla="*/ 23 h 23"/>
                <a:gd name="T16" fmla="*/ 0 w 15"/>
                <a:gd name="T17" fmla="*/ 23 h 23"/>
                <a:gd name="T18" fmla="*/ 0 w 15"/>
                <a:gd name="T19" fmla="*/ 0 h 23"/>
                <a:gd name="T20" fmla="*/ 2 w 15"/>
                <a:gd name="T21" fmla="*/ 21 h 23"/>
                <a:gd name="T22" fmla="*/ 7 w 15"/>
                <a:gd name="T23" fmla="*/ 21 h 23"/>
                <a:gd name="T24" fmla="*/ 13 w 15"/>
                <a:gd name="T25" fmla="*/ 18 h 23"/>
                <a:gd name="T26" fmla="*/ 14 w 15"/>
                <a:gd name="T27" fmla="*/ 12 h 23"/>
                <a:gd name="T28" fmla="*/ 13 w 15"/>
                <a:gd name="T29" fmla="*/ 5 h 23"/>
                <a:gd name="T30" fmla="*/ 7 w 15"/>
                <a:gd name="T31" fmla="*/ 2 h 23"/>
                <a:gd name="T32" fmla="*/ 2 w 15"/>
                <a:gd name="T33" fmla="*/ 2 h 23"/>
                <a:gd name="T34" fmla="*/ 2 w 15"/>
                <a:gd name="T35" fmla="*/ 2 h 23"/>
                <a:gd name="T36" fmla="*/ 2 w 15"/>
                <a:gd name="T37" fmla="*/ 21 h 23"/>
                <a:gd name="T38" fmla="*/ 2 w 15"/>
                <a:gd name="T39"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79" name="Freeform 209"/>
            <p:cNvSpPr>
              <a:spLocks/>
            </p:cNvSpPr>
            <p:nvPr/>
          </p:nvSpPr>
          <p:spPr bwMode="auto">
            <a:xfrm>
              <a:off x="5937250" y="6657976"/>
              <a:ext cx="38100" cy="61913"/>
            </a:xfrm>
            <a:custGeom>
              <a:avLst/>
              <a:gdLst>
                <a:gd name="T0" fmla="*/ 0 w 14"/>
                <a:gd name="T1" fmla="*/ 0 h 23"/>
                <a:gd name="T2" fmla="*/ 0 w 14"/>
                <a:gd name="T3" fmla="*/ 0 h 23"/>
                <a:gd name="T4" fmla="*/ 13 w 14"/>
                <a:gd name="T5" fmla="*/ 0 h 23"/>
                <a:gd name="T6" fmla="*/ 14 w 14"/>
                <a:gd name="T7" fmla="*/ 0 h 23"/>
                <a:gd name="T8" fmla="*/ 14 w 14"/>
                <a:gd name="T9" fmla="*/ 2 h 23"/>
                <a:gd name="T10" fmla="*/ 13 w 14"/>
                <a:gd name="T11" fmla="*/ 2 h 23"/>
                <a:gd name="T12" fmla="*/ 2 w 14"/>
                <a:gd name="T13" fmla="*/ 2 h 23"/>
                <a:gd name="T14" fmla="*/ 2 w 14"/>
                <a:gd name="T15" fmla="*/ 2 h 23"/>
                <a:gd name="T16" fmla="*/ 2 w 14"/>
                <a:gd name="T17" fmla="*/ 10 h 23"/>
                <a:gd name="T18" fmla="*/ 2 w 14"/>
                <a:gd name="T19" fmla="*/ 11 h 23"/>
                <a:gd name="T20" fmla="*/ 12 w 14"/>
                <a:gd name="T21" fmla="*/ 11 h 23"/>
                <a:gd name="T22" fmla="*/ 12 w 14"/>
                <a:gd name="T23" fmla="*/ 11 h 23"/>
                <a:gd name="T24" fmla="*/ 12 w 14"/>
                <a:gd name="T25" fmla="*/ 12 h 23"/>
                <a:gd name="T26" fmla="*/ 12 w 14"/>
                <a:gd name="T27" fmla="*/ 12 h 23"/>
                <a:gd name="T28" fmla="*/ 2 w 14"/>
                <a:gd name="T29" fmla="*/ 12 h 23"/>
                <a:gd name="T30" fmla="*/ 2 w 14"/>
                <a:gd name="T31" fmla="*/ 13 h 23"/>
                <a:gd name="T32" fmla="*/ 2 w 14"/>
                <a:gd name="T33" fmla="*/ 21 h 23"/>
                <a:gd name="T34" fmla="*/ 2 w 14"/>
                <a:gd name="T35" fmla="*/ 21 h 23"/>
                <a:gd name="T36" fmla="*/ 13 w 14"/>
                <a:gd name="T37" fmla="*/ 21 h 23"/>
                <a:gd name="T38" fmla="*/ 14 w 14"/>
                <a:gd name="T39" fmla="*/ 22 h 23"/>
                <a:gd name="T40" fmla="*/ 14 w 14"/>
                <a:gd name="T41" fmla="*/ 23 h 23"/>
                <a:gd name="T42" fmla="*/ 13 w 14"/>
                <a:gd name="T43" fmla="*/ 23 h 23"/>
                <a:gd name="T44" fmla="*/ 0 w 14"/>
                <a:gd name="T45" fmla="*/ 23 h 23"/>
                <a:gd name="T46" fmla="*/ 0 w 14"/>
                <a:gd name="T47" fmla="*/ 23 h 23"/>
                <a:gd name="T48" fmla="*/ 0 w 14"/>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23">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0" name="Freeform 210"/>
            <p:cNvSpPr>
              <a:spLocks/>
            </p:cNvSpPr>
            <p:nvPr/>
          </p:nvSpPr>
          <p:spPr bwMode="auto">
            <a:xfrm>
              <a:off x="6005513" y="6657976"/>
              <a:ext cx="42863" cy="61913"/>
            </a:xfrm>
            <a:custGeom>
              <a:avLst/>
              <a:gdLst>
                <a:gd name="T0" fmla="*/ 0 w 16"/>
                <a:gd name="T1" fmla="*/ 0 h 23"/>
                <a:gd name="T2" fmla="*/ 1 w 16"/>
                <a:gd name="T3" fmla="*/ 0 h 23"/>
                <a:gd name="T4" fmla="*/ 2 w 16"/>
                <a:gd name="T5" fmla="*/ 0 h 23"/>
                <a:gd name="T6" fmla="*/ 3 w 16"/>
                <a:gd name="T7" fmla="*/ 0 h 23"/>
                <a:gd name="T8" fmla="*/ 14 w 16"/>
                <a:gd name="T9" fmla="*/ 20 h 23"/>
                <a:gd name="T10" fmla="*/ 14 w 16"/>
                <a:gd name="T11" fmla="*/ 20 h 23"/>
                <a:gd name="T12" fmla="*/ 14 w 16"/>
                <a:gd name="T13" fmla="*/ 0 h 23"/>
                <a:gd name="T14" fmla="*/ 15 w 16"/>
                <a:gd name="T15" fmla="*/ 0 h 23"/>
                <a:gd name="T16" fmla="*/ 16 w 16"/>
                <a:gd name="T17" fmla="*/ 0 h 23"/>
                <a:gd name="T18" fmla="*/ 16 w 16"/>
                <a:gd name="T19" fmla="*/ 0 h 23"/>
                <a:gd name="T20" fmla="*/ 16 w 16"/>
                <a:gd name="T21" fmla="*/ 23 h 23"/>
                <a:gd name="T22" fmla="*/ 16 w 16"/>
                <a:gd name="T23" fmla="*/ 23 h 23"/>
                <a:gd name="T24" fmla="*/ 15 w 16"/>
                <a:gd name="T25" fmla="*/ 23 h 23"/>
                <a:gd name="T26" fmla="*/ 14 w 16"/>
                <a:gd name="T27" fmla="*/ 23 h 23"/>
                <a:gd name="T28" fmla="*/ 3 w 16"/>
                <a:gd name="T29" fmla="*/ 4 h 23"/>
                <a:gd name="T30" fmla="*/ 2 w 16"/>
                <a:gd name="T31" fmla="*/ 4 h 23"/>
                <a:gd name="T32" fmla="*/ 2 w 16"/>
                <a:gd name="T33" fmla="*/ 23 h 23"/>
                <a:gd name="T34" fmla="*/ 2 w 16"/>
                <a:gd name="T35" fmla="*/ 23 h 23"/>
                <a:gd name="T36" fmla="*/ 1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1" name="Freeform 211"/>
            <p:cNvSpPr>
              <a:spLocks/>
            </p:cNvSpPr>
            <p:nvPr/>
          </p:nvSpPr>
          <p:spPr bwMode="auto">
            <a:xfrm>
              <a:off x="6083300" y="6657976"/>
              <a:ext cx="55563" cy="61913"/>
            </a:xfrm>
            <a:custGeom>
              <a:avLst/>
              <a:gdLst>
                <a:gd name="T0" fmla="*/ 0 w 20"/>
                <a:gd name="T1" fmla="*/ 0 h 23"/>
                <a:gd name="T2" fmla="*/ 1 w 20"/>
                <a:gd name="T3" fmla="*/ 0 h 23"/>
                <a:gd name="T4" fmla="*/ 2 w 20"/>
                <a:gd name="T5" fmla="*/ 0 h 23"/>
                <a:gd name="T6" fmla="*/ 3 w 20"/>
                <a:gd name="T7" fmla="*/ 0 h 23"/>
                <a:gd name="T8" fmla="*/ 10 w 20"/>
                <a:gd name="T9" fmla="*/ 17 h 23"/>
                <a:gd name="T10" fmla="*/ 10 w 20"/>
                <a:gd name="T11" fmla="*/ 17 h 23"/>
                <a:gd name="T12" fmla="*/ 18 w 20"/>
                <a:gd name="T13" fmla="*/ 0 h 23"/>
                <a:gd name="T14" fmla="*/ 18 w 20"/>
                <a:gd name="T15" fmla="*/ 0 h 23"/>
                <a:gd name="T16" fmla="*/ 19 w 20"/>
                <a:gd name="T17" fmla="*/ 0 h 23"/>
                <a:gd name="T18" fmla="*/ 20 w 20"/>
                <a:gd name="T19" fmla="*/ 0 h 23"/>
                <a:gd name="T20" fmla="*/ 20 w 20"/>
                <a:gd name="T21" fmla="*/ 23 h 23"/>
                <a:gd name="T22" fmla="*/ 19 w 20"/>
                <a:gd name="T23" fmla="*/ 23 h 23"/>
                <a:gd name="T24" fmla="*/ 18 w 20"/>
                <a:gd name="T25" fmla="*/ 23 h 23"/>
                <a:gd name="T26" fmla="*/ 18 w 20"/>
                <a:gd name="T27" fmla="*/ 23 h 23"/>
                <a:gd name="T28" fmla="*/ 18 w 20"/>
                <a:gd name="T29" fmla="*/ 5 h 23"/>
                <a:gd name="T30" fmla="*/ 18 w 20"/>
                <a:gd name="T31" fmla="*/ 5 h 23"/>
                <a:gd name="T32" fmla="*/ 11 w 20"/>
                <a:gd name="T33" fmla="*/ 20 h 23"/>
                <a:gd name="T34" fmla="*/ 10 w 20"/>
                <a:gd name="T35" fmla="*/ 20 h 23"/>
                <a:gd name="T36" fmla="*/ 10 w 20"/>
                <a:gd name="T37" fmla="*/ 20 h 23"/>
                <a:gd name="T38" fmla="*/ 9 w 20"/>
                <a:gd name="T39" fmla="*/ 20 h 23"/>
                <a:gd name="T40" fmla="*/ 2 w 20"/>
                <a:gd name="T41" fmla="*/ 5 h 23"/>
                <a:gd name="T42" fmla="*/ 2 w 20"/>
                <a:gd name="T43" fmla="*/ 5 h 23"/>
                <a:gd name="T44" fmla="*/ 2 w 20"/>
                <a:gd name="T45" fmla="*/ 23 h 23"/>
                <a:gd name="T46" fmla="*/ 2 w 20"/>
                <a:gd name="T47" fmla="*/ 23 h 23"/>
                <a:gd name="T48" fmla="*/ 1 w 20"/>
                <a:gd name="T49" fmla="*/ 23 h 23"/>
                <a:gd name="T50" fmla="*/ 0 w 20"/>
                <a:gd name="T51" fmla="*/ 23 h 23"/>
                <a:gd name="T52" fmla="*/ 0 w 20"/>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3">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2" name="Freeform 212"/>
            <p:cNvSpPr>
              <a:spLocks noEditPoints="1"/>
            </p:cNvSpPr>
            <p:nvPr/>
          </p:nvSpPr>
          <p:spPr bwMode="auto">
            <a:xfrm>
              <a:off x="6167438" y="6657976"/>
              <a:ext cx="49213" cy="61913"/>
            </a:xfrm>
            <a:custGeom>
              <a:avLst/>
              <a:gdLst>
                <a:gd name="T0" fmla="*/ 8 w 18"/>
                <a:gd name="T1" fmla="*/ 0 h 23"/>
                <a:gd name="T2" fmla="*/ 8 w 18"/>
                <a:gd name="T3" fmla="*/ 0 h 23"/>
                <a:gd name="T4" fmla="*/ 9 w 18"/>
                <a:gd name="T5" fmla="*/ 0 h 23"/>
                <a:gd name="T6" fmla="*/ 10 w 18"/>
                <a:gd name="T7" fmla="*/ 0 h 23"/>
                <a:gd name="T8" fmla="*/ 18 w 18"/>
                <a:gd name="T9" fmla="*/ 23 h 23"/>
                <a:gd name="T10" fmla="*/ 18 w 18"/>
                <a:gd name="T11" fmla="*/ 23 h 23"/>
                <a:gd name="T12" fmla="*/ 16 w 18"/>
                <a:gd name="T13" fmla="*/ 23 h 23"/>
                <a:gd name="T14" fmla="*/ 16 w 18"/>
                <a:gd name="T15" fmla="*/ 23 h 23"/>
                <a:gd name="T16" fmla="*/ 14 w 18"/>
                <a:gd name="T17" fmla="*/ 17 h 23"/>
                <a:gd name="T18" fmla="*/ 4 w 18"/>
                <a:gd name="T19" fmla="*/ 17 h 23"/>
                <a:gd name="T20" fmla="*/ 2 w 18"/>
                <a:gd name="T21" fmla="*/ 23 h 23"/>
                <a:gd name="T22" fmla="*/ 1 w 18"/>
                <a:gd name="T23" fmla="*/ 23 h 23"/>
                <a:gd name="T24" fmla="*/ 0 w 18"/>
                <a:gd name="T25" fmla="*/ 23 h 23"/>
                <a:gd name="T26" fmla="*/ 0 w 18"/>
                <a:gd name="T27" fmla="*/ 23 h 23"/>
                <a:gd name="T28" fmla="*/ 8 w 18"/>
                <a:gd name="T29" fmla="*/ 0 h 23"/>
                <a:gd name="T30" fmla="*/ 13 w 18"/>
                <a:gd name="T31" fmla="*/ 15 h 23"/>
                <a:gd name="T32" fmla="*/ 9 w 18"/>
                <a:gd name="T33" fmla="*/ 3 h 23"/>
                <a:gd name="T34" fmla="*/ 9 w 18"/>
                <a:gd name="T35" fmla="*/ 3 h 23"/>
                <a:gd name="T36" fmla="*/ 4 w 18"/>
                <a:gd name="T37" fmla="*/ 15 h 23"/>
                <a:gd name="T38" fmla="*/ 13 w 18"/>
                <a:gd name="T3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3">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3" name="Freeform 213"/>
            <p:cNvSpPr>
              <a:spLocks noEditPoints="1"/>
            </p:cNvSpPr>
            <p:nvPr/>
          </p:nvSpPr>
          <p:spPr bwMode="auto">
            <a:xfrm>
              <a:off x="6246813" y="6657976"/>
              <a:ext cx="42863" cy="61913"/>
            </a:xfrm>
            <a:custGeom>
              <a:avLst/>
              <a:gdLst>
                <a:gd name="T0" fmla="*/ 14 w 16"/>
                <a:gd name="T1" fmla="*/ 23 h 23"/>
                <a:gd name="T2" fmla="*/ 13 w 16"/>
                <a:gd name="T3" fmla="*/ 23 h 23"/>
                <a:gd name="T4" fmla="*/ 8 w 16"/>
                <a:gd name="T5" fmla="*/ 13 h 23"/>
                <a:gd name="T6" fmla="*/ 8 w 16"/>
                <a:gd name="T7" fmla="*/ 13 h 23"/>
                <a:gd name="T8" fmla="*/ 2 w 16"/>
                <a:gd name="T9" fmla="*/ 13 h 23"/>
                <a:gd name="T10" fmla="*/ 2 w 16"/>
                <a:gd name="T11" fmla="*/ 13 h 23"/>
                <a:gd name="T12" fmla="*/ 2 w 16"/>
                <a:gd name="T13" fmla="*/ 23 h 23"/>
                <a:gd name="T14" fmla="*/ 2 w 16"/>
                <a:gd name="T15" fmla="*/ 23 h 23"/>
                <a:gd name="T16" fmla="*/ 0 w 16"/>
                <a:gd name="T17" fmla="*/ 23 h 23"/>
                <a:gd name="T18" fmla="*/ 0 w 16"/>
                <a:gd name="T19" fmla="*/ 23 h 23"/>
                <a:gd name="T20" fmla="*/ 0 w 16"/>
                <a:gd name="T21" fmla="*/ 0 h 23"/>
                <a:gd name="T22" fmla="*/ 0 w 16"/>
                <a:gd name="T23" fmla="*/ 0 h 23"/>
                <a:gd name="T24" fmla="*/ 8 w 16"/>
                <a:gd name="T25" fmla="*/ 0 h 23"/>
                <a:gd name="T26" fmla="*/ 15 w 16"/>
                <a:gd name="T27" fmla="*/ 7 h 23"/>
                <a:gd name="T28" fmla="*/ 10 w 16"/>
                <a:gd name="T29" fmla="*/ 13 h 23"/>
                <a:gd name="T30" fmla="*/ 15 w 16"/>
                <a:gd name="T31" fmla="*/ 23 h 23"/>
                <a:gd name="T32" fmla="*/ 15 w 16"/>
                <a:gd name="T33" fmla="*/ 23 h 23"/>
                <a:gd name="T34" fmla="*/ 14 w 16"/>
                <a:gd name="T35" fmla="*/ 23 h 23"/>
                <a:gd name="T36" fmla="*/ 13 w 16"/>
                <a:gd name="T37" fmla="*/ 7 h 23"/>
                <a:gd name="T38" fmla="*/ 8 w 16"/>
                <a:gd name="T39" fmla="*/ 2 h 23"/>
                <a:gd name="T40" fmla="*/ 2 w 16"/>
                <a:gd name="T41" fmla="*/ 2 h 23"/>
                <a:gd name="T42" fmla="*/ 2 w 16"/>
                <a:gd name="T43" fmla="*/ 2 h 23"/>
                <a:gd name="T44" fmla="*/ 2 w 16"/>
                <a:gd name="T45" fmla="*/ 11 h 23"/>
                <a:gd name="T46" fmla="*/ 2 w 16"/>
                <a:gd name="T47" fmla="*/ 11 h 23"/>
                <a:gd name="T48" fmla="*/ 8 w 16"/>
                <a:gd name="T49" fmla="*/ 11 h 23"/>
                <a:gd name="T50" fmla="*/ 13 w 16"/>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23">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4" name="Freeform 214"/>
            <p:cNvSpPr>
              <a:spLocks/>
            </p:cNvSpPr>
            <p:nvPr/>
          </p:nvSpPr>
          <p:spPr bwMode="auto">
            <a:xfrm>
              <a:off x="6323013" y="6657976"/>
              <a:ext cx="42863" cy="61913"/>
            </a:xfrm>
            <a:custGeom>
              <a:avLst/>
              <a:gdLst>
                <a:gd name="T0" fmla="*/ 0 w 16"/>
                <a:gd name="T1" fmla="*/ 0 h 23"/>
                <a:gd name="T2" fmla="*/ 0 w 16"/>
                <a:gd name="T3" fmla="*/ 0 h 23"/>
                <a:gd name="T4" fmla="*/ 1 w 16"/>
                <a:gd name="T5" fmla="*/ 0 h 23"/>
                <a:gd name="T6" fmla="*/ 2 w 16"/>
                <a:gd name="T7" fmla="*/ 0 h 23"/>
                <a:gd name="T8" fmla="*/ 2 w 16"/>
                <a:gd name="T9" fmla="*/ 14 h 23"/>
                <a:gd name="T10" fmla="*/ 13 w 16"/>
                <a:gd name="T11" fmla="*/ 0 h 23"/>
                <a:gd name="T12" fmla="*/ 13 w 16"/>
                <a:gd name="T13" fmla="*/ 0 h 23"/>
                <a:gd name="T14" fmla="*/ 15 w 16"/>
                <a:gd name="T15" fmla="*/ 0 h 23"/>
                <a:gd name="T16" fmla="*/ 15 w 16"/>
                <a:gd name="T17" fmla="*/ 1 h 23"/>
                <a:gd name="T18" fmla="*/ 8 w 16"/>
                <a:gd name="T19" fmla="*/ 9 h 23"/>
                <a:gd name="T20" fmla="*/ 15 w 16"/>
                <a:gd name="T21" fmla="*/ 23 h 23"/>
                <a:gd name="T22" fmla="*/ 15 w 16"/>
                <a:gd name="T23" fmla="*/ 23 h 23"/>
                <a:gd name="T24" fmla="*/ 14 w 16"/>
                <a:gd name="T25" fmla="*/ 23 h 23"/>
                <a:gd name="T26" fmla="*/ 13 w 16"/>
                <a:gd name="T27" fmla="*/ 23 h 23"/>
                <a:gd name="T28" fmla="*/ 6 w 16"/>
                <a:gd name="T29" fmla="*/ 11 h 23"/>
                <a:gd name="T30" fmla="*/ 2 w 16"/>
                <a:gd name="T31" fmla="*/ 16 h 23"/>
                <a:gd name="T32" fmla="*/ 2 w 16"/>
                <a:gd name="T33" fmla="*/ 23 h 23"/>
                <a:gd name="T34" fmla="*/ 1 w 16"/>
                <a:gd name="T35" fmla="*/ 23 h 23"/>
                <a:gd name="T36" fmla="*/ 0 w 16"/>
                <a:gd name="T37" fmla="*/ 23 h 23"/>
                <a:gd name="T38" fmla="*/ 0 w 16"/>
                <a:gd name="T39" fmla="*/ 23 h 23"/>
                <a:gd name="T40" fmla="*/ 0 w 16"/>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3">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5" name="Freeform 215"/>
            <p:cNvSpPr>
              <a:spLocks/>
            </p:cNvSpPr>
            <p:nvPr/>
          </p:nvSpPr>
          <p:spPr bwMode="auto">
            <a:xfrm>
              <a:off x="6083300" y="5922963"/>
              <a:ext cx="209550" cy="411163"/>
            </a:xfrm>
            <a:custGeom>
              <a:avLst/>
              <a:gdLst>
                <a:gd name="T0" fmla="*/ 77 w 77"/>
                <a:gd name="T1" fmla="*/ 123 h 151"/>
                <a:gd name="T2" fmla="*/ 61 w 77"/>
                <a:gd name="T3" fmla="*/ 115 h 151"/>
                <a:gd name="T4" fmla="*/ 46 w 77"/>
                <a:gd name="T5" fmla="*/ 52 h 151"/>
                <a:gd name="T6" fmla="*/ 54 w 77"/>
                <a:gd name="T7" fmla="*/ 0 h 151"/>
                <a:gd name="T8" fmla="*/ 53 w 77"/>
                <a:gd name="T9" fmla="*/ 0 h 151"/>
                <a:gd name="T10" fmla="*/ 30 w 77"/>
                <a:gd name="T11" fmla="*/ 57 h 151"/>
                <a:gd name="T12" fmla="*/ 45 w 77"/>
                <a:gd name="T13" fmla="*/ 151 h 151"/>
                <a:gd name="T14" fmla="*/ 77 w 77"/>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151">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6" name="Freeform 216"/>
            <p:cNvSpPr>
              <a:spLocks/>
            </p:cNvSpPr>
            <p:nvPr/>
          </p:nvSpPr>
          <p:spPr bwMode="auto">
            <a:xfrm>
              <a:off x="5961063" y="5911851"/>
              <a:ext cx="252413" cy="446088"/>
            </a:xfrm>
            <a:custGeom>
              <a:avLst/>
              <a:gdLst>
                <a:gd name="T0" fmla="*/ 61 w 93"/>
                <a:gd name="T1" fmla="*/ 59 h 164"/>
                <a:gd name="T2" fmla="*/ 93 w 93"/>
                <a:gd name="T3" fmla="*/ 1 h 164"/>
                <a:gd name="T4" fmla="*/ 93 w 93"/>
                <a:gd name="T5" fmla="*/ 0 h 164"/>
                <a:gd name="T6" fmla="*/ 39 w 93"/>
                <a:gd name="T7" fmla="*/ 58 h 164"/>
                <a:gd name="T8" fmla="*/ 12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sp>
          <p:nvSpPr>
            <p:cNvPr id="87" name="Freeform 217"/>
            <p:cNvSpPr>
              <a:spLocks/>
            </p:cNvSpPr>
            <p:nvPr/>
          </p:nvSpPr>
          <p:spPr bwMode="auto">
            <a:xfrm>
              <a:off x="5864225" y="5907088"/>
              <a:ext cx="336550" cy="361950"/>
            </a:xfrm>
            <a:custGeom>
              <a:avLst/>
              <a:gdLst>
                <a:gd name="T0" fmla="*/ 83 w 124"/>
                <a:gd name="T1" fmla="*/ 41 h 133"/>
                <a:gd name="T2" fmla="*/ 124 w 124"/>
                <a:gd name="T3" fmla="*/ 0 h 133"/>
                <a:gd name="T4" fmla="*/ 124 w 124"/>
                <a:gd name="T5" fmla="*/ 0 h 133"/>
                <a:gd name="T6" fmla="*/ 52 w 124"/>
                <a:gd name="T7" fmla="*/ 32 h 133"/>
                <a:gd name="T8" fmla="*/ 2 w 124"/>
                <a:gd name="T9" fmla="*/ 64 h 133"/>
                <a:gd name="T10" fmla="*/ 0 w 124"/>
                <a:gd name="T11" fmla="*/ 79 h 133"/>
                <a:gd name="T12" fmla="*/ 20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a-DK"/>
            </a:p>
          </p:txBody>
        </p:sp>
      </p:grpSp>
    </p:spTree>
    <p:extLst>
      <p:ext uri="{BB962C8B-B14F-4D97-AF65-F5344CB8AC3E}">
        <p14:creationId xmlns:p14="http://schemas.microsoft.com/office/powerpoint/2010/main" val="78157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D6CA8-A594-4F8C-9ED5-11961D25AA97}"/>
              </a:ext>
            </a:extLst>
          </p:cNvPr>
          <p:cNvSpPr>
            <a:spLocks noGrp="1"/>
          </p:cNvSpPr>
          <p:nvPr>
            <p:ph type="title"/>
          </p:nvPr>
        </p:nvSpPr>
        <p:spPr/>
        <p:txBody>
          <a:bodyPr/>
          <a:lstStyle/>
          <a:p>
            <a:r>
              <a:rPr lang="da-DK" dirty="0"/>
              <a:t>Results</a:t>
            </a:r>
            <a:endParaRPr lang="en-US" dirty="0"/>
          </a:p>
        </p:txBody>
      </p:sp>
      <p:sp>
        <p:nvSpPr>
          <p:cNvPr id="5" name="Text Placeholder 4">
            <a:extLst>
              <a:ext uri="{FF2B5EF4-FFF2-40B4-BE49-F238E27FC236}">
                <a16:creationId xmlns:a16="http://schemas.microsoft.com/office/drawing/2014/main" id="{3A66A72C-93DB-4574-B8FC-6940424BFEE1}"/>
              </a:ext>
            </a:extLst>
          </p:cNvPr>
          <p:cNvSpPr>
            <a:spLocks noGrp="1"/>
          </p:cNvSpPr>
          <p:nvPr>
            <p:ph type="body" sz="quarter" idx="12"/>
          </p:nvPr>
        </p:nvSpPr>
        <p:spPr>
          <a:xfrm>
            <a:off x="587375" y="2143359"/>
            <a:ext cx="4490445" cy="3752115"/>
          </a:xfrm>
        </p:spPr>
        <p:txBody>
          <a:bodyPr/>
          <a:lstStyle/>
          <a:p>
            <a:r>
              <a:rPr lang="da-DK" dirty="0"/>
              <a:t>10-fold cross </a:t>
            </a:r>
            <a:r>
              <a:rPr lang="da-DK" dirty="0" err="1"/>
              <a:t>validation</a:t>
            </a:r>
            <a:r>
              <a:rPr lang="da-DK" dirty="0"/>
              <a:t> (average </a:t>
            </a:r>
            <a:r>
              <a:rPr lang="da-DK" dirty="0" err="1"/>
              <a:t>error</a:t>
            </a:r>
            <a:r>
              <a:rPr lang="da-DK" dirty="0"/>
              <a:t>)</a:t>
            </a:r>
          </a:p>
          <a:p>
            <a:pPr lvl="1"/>
            <a:endParaRPr lang="en-US" dirty="0"/>
          </a:p>
        </p:txBody>
      </p:sp>
      <p:sp>
        <p:nvSpPr>
          <p:cNvPr id="2" name="Tekstfelt 1">
            <a:extLst>
              <a:ext uri="{FF2B5EF4-FFF2-40B4-BE49-F238E27FC236}">
                <a16:creationId xmlns:a16="http://schemas.microsoft.com/office/drawing/2014/main" id="{014241D1-AC15-4239-8E9A-B84BA56E07CC}"/>
              </a:ext>
            </a:extLst>
          </p:cNvPr>
          <p:cNvSpPr txBox="1"/>
          <p:nvPr/>
        </p:nvSpPr>
        <p:spPr>
          <a:xfrm>
            <a:off x="773252" y="2706379"/>
            <a:ext cx="1377300" cy="1200329"/>
          </a:xfrm>
          <a:prstGeom prst="rect">
            <a:avLst/>
          </a:prstGeom>
          <a:noFill/>
        </p:spPr>
        <p:txBody>
          <a:bodyPr wrap="none" rtlCol="0">
            <a:spAutoFit/>
          </a:bodyPr>
          <a:lstStyle/>
          <a:p>
            <a:r>
              <a:rPr lang="da-DK" dirty="0"/>
              <a:t>[1,2,3]</a:t>
            </a:r>
          </a:p>
          <a:p>
            <a:r>
              <a:rPr lang="da-DK" dirty="0" err="1"/>
              <a:t>qdc</a:t>
            </a:r>
            <a:r>
              <a:rPr lang="da-DK" dirty="0"/>
              <a:t>: 0.215</a:t>
            </a:r>
          </a:p>
          <a:p>
            <a:r>
              <a:rPr lang="da-DK" dirty="0" err="1"/>
              <a:t>ldc</a:t>
            </a:r>
            <a:r>
              <a:rPr lang="da-DK" dirty="0"/>
              <a:t>: 0.223</a:t>
            </a:r>
          </a:p>
          <a:p>
            <a:r>
              <a:rPr lang="en-US" dirty="0" err="1"/>
              <a:t>knnc</a:t>
            </a:r>
            <a:r>
              <a:rPr lang="en-US" dirty="0"/>
              <a:t>: 0.239</a:t>
            </a:r>
          </a:p>
        </p:txBody>
      </p:sp>
      <p:sp>
        <p:nvSpPr>
          <p:cNvPr id="6" name="Tekstfelt 5">
            <a:extLst>
              <a:ext uri="{FF2B5EF4-FFF2-40B4-BE49-F238E27FC236}">
                <a16:creationId xmlns:a16="http://schemas.microsoft.com/office/drawing/2014/main" id="{62727085-A271-44EB-9436-82D19E71EA10}"/>
              </a:ext>
            </a:extLst>
          </p:cNvPr>
          <p:cNvSpPr txBox="1"/>
          <p:nvPr/>
        </p:nvSpPr>
        <p:spPr>
          <a:xfrm>
            <a:off x="2238952" y="2706379"/>
            <a:ext cx="1377300" cy="1200329"/>
          </a:xfrm>
          <a:prstGeom prst="rect">
            <a:avLst/>
          </a:prstGeom>
          <a:noFill/>
        </p:spPr>
        <p:txBody>
          <a:bodyPr wrap="none" rtlCol="0">
            <a:spAutoFit/>
          </a:bodyPr>
          <a:lstStyle/>
          <a:p>
            <a:r>
              <a:rPr lang="da-DK" dirty="0"/>
              <a:t>[1,3]</a:t>
            </a:r>
          </a:p>
          <a:p>
            <a:r>
              <a:rPr lang="da-DK" dirty="0" err="1"/>
              <a:t>qdc</a:t>
            </a:r>
            <a:r>
              <a:rPr lang="da-DK" dirty="0"/>
              <a:t>: 0.231</a:t>
            </a:r>
          </a:p>
          <a:p>
            <a:r>
              <a:rPr lang="da-DK" dirty="0" err="1"/>
              <a:t>ldc</a:t>
            </a:r>
            <a:r>
              <a:rPr lang="da-DK" dirty="0"/>
              <a:t>: 0.219</a:t>
            </a:r>
          </a:p>
          <a:p>
            <a:r>
              <a:rPr lang="en-US" dirty="0" err="1"/>
              <a:t>knnc</a:t>
            </a:r>
            <a:r>
              <a:rPr lang="en-US" dirty="0"/>
              <a:t>: 0.199</a:t>
            </a:r>
          </a:p>
        </p:txBody>
      </p:sp>
      <p:sp>
        <p:nvSpPr>
          <p:cNvPr id="7" name="Tekstfelt 6">
            <a:extLst>
              <a:ext uri="{FF2B5EF4-FFF2-40B4-BE49-F238E27FC236}">
                <a16:creationId xmlns:a16="http://schemas.microsoft.com/office/drawing/2014/main" id="{4143F099-2D3D-4095-965B-E50EACAAFA09}"/>
              </a:ext>
            </a:extLst>
          </p:cNvPr>
          <p:cNvSpPr txBox="1"/>
          <p:nvPr/>
        </p:nvSpPr>
        <p:spPr>
          <a:xfrm>
            <a:off x="5163092" y="2706379"/>
            <a:ext cx="1377300" cy="1200329"/>
          </a:xfrm>
          <a:prstGeom prst="rect">
            <a:avLst/>
          </a:prstGeom>
          <a:noFill/>
        </p:spPr>
        <p:txBody>
          <a:bodyPr wrap="none" rtlCol="0">
            <a:spAutoFit/>
          </a:bodyPr>
          <a:lstStyle/>
          <a:p>
            <a:r>
              <a:rPr lang="da-DK" dirty="0"/>
              <a:t>[3]</a:t>
            </a:r>
          </a:p>
          <a:p>
            <a:r>
              <a:rPr lang="da-DK" dirty="0" err="1"/>
              <a:t>qdc</a:t>
            </a:r>
            <a:r>
              <a:rPr lang="da-DK" dirty="0"/>
              <a:t>: 0.231</a:t>
            </a:r>
          </a:p>
          <a:p>
            <a:r>
              <a:rPr lang="da-DK" dirty="0" err="1"/>
              <a:t>ldc</a:t>
            </a:r>
            <a:r>
              <a:rPr lang="da-DK" dirty="0"/>
              <a:t>: 0.223</a:t>
            </a:r>
          </a:p>
          <a:p>
            <a:r>
              <a:rPr lang="en-US" dirty="0" err="1"/>
              <a:t>knnc</a:t>
            </a:r>
            <a:r>
              <a:rPr lang="en-US" dirty="0"/>
              <a:t>: 0.203</a:t>
            </a:r>
          </a:p>
        </p:txBody>
      </p:sp>
      <p:sp>
        <p:nvSpPr>
          <p:cNvPr id="8" name="Tekstfelt 7">
            <a:extLst>
              <a:ext uri="{FF2B5EF4-FFF2-40B4-BE49-F238E27FC236}">
                <a16:creationId xmlns:a16="http://schemas.microsoft.com/office/drawing/2014/main" id="{D786168C-C3C2-482B-A94F-B99290949DD0}"/>
              </a:ext>
            </a:extLst>
          </p:cNvPr>
          <p:cNvSpPr txBox="1"/>
          <p:nvPr/>
        </p:nvSpPr>
        <p:spPr>
          <a:xfrm>
            <a:off x="3701526" y="2700644"/>
            <a:ext cx="1377300" cy="1200329"/>
          </a:xfrm>
          <a:prstGeom prst="rect">
            <a:avLst/>
          </a:prstGeom>
          <a:noFill/>
        </p:spPr>
        <p:txBody>
          <a:bodyPr wrap="none" rtlCol="0">
            <a:spAutoFit/>
          </a:bodyPr>
          <a:lstStyle/>
          <a:p>
            <a:r>
              <a:rPr lang="da-DK" dirty="0"/>
              <a:t>[2,3]</a:t>
            </a:r>
          </a:p>
          <a:p>
            <a:r>
              <a:rPr lang="da-DK" dirty="0" err="1"/>
              <a:t>qdc</a:t>
            </a:r>
            <a:r>
              <a:rPr lang="da-DK" dirty="0"/>
              <a:t>: 0.223</a:t>
            </a:r>
          </a:p>
          <a:p>
            <a:r>
              <a:rPr lang="da-DK" dirty="0" err="1"/>
              <a:t>ldc</a:t>
            </a:r>
            <a:r>
              <a:rPr lang="da-DK" dirty="0"/>
              <a:t>: 0.223</a:t>
            </a:r>
          </a:p>
          <a:p>
            <a:r>
              <a:rPr lang="en-US" dirty="0" err="1"/>
              <a:t>knnc</a:t>
            </a:r>
            <a:r>
              <a:rPr lang="en-US" dirty="0"/>
              <a:t>: 0.239</a:t>
            </a:r>
          </a:p>
        </p:txBody>
      </p:sp>
    </p:spTree>
    <p:extLst>
      <p:ext uri="{BB962C8B-B14F-4D97-AF65-F5344CB8AC3E}">
        <p14:creationId xmlns:p14="http://schemas.microsoft.com/office/powerpoint/2010/main" val="1591723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D6CA8-A594-4F8C-9ED5-11961D25AA97}"/>
              </a:ext>
            </a:extLst>
          </p:cNvPr>
          <p:cNvSpPr>
            <a:spLocks noGrp="1"/>
          </p:cNvSpPr>
          <p:nvPr>
            <p:ph type="title"/>
          </p:nvPr>
        </p:nvSpPr>
        <p:spPr/>
        <p:txBody>
          <a:bodyPr/>
          <a:lstStyle/>
          <a:p>
            <a:r>
              <a:rPr lang="da-DK" dirty="0"/>
              <a:t>Results</a:t>
            </a:r>
            <a:endParaRPr lang="en-US" dirty="0"/>
          </a:p>
        </p:txBody>
      </p:sp>
      <p:sp>
        <p:nvSpPr>
          <p:cNvPr id="5" name="Text Placeholder 4">
            <a:extLst>
              <a:ext uri="{FF2B5EF4-FFF2-40B4-BE49-F238E27FC236}">
                <a16:creationId xmlns:a16="http://schemas.microsoft.com/office/drawing/2014/main" id="{3A66A72C-93DB-4574-B8FC-6940424BFEE1}"/>
              </a:ext>
            </a:extLst>
          </p:cNvPr>
          <p:cNvSpPr>
            <a:spLocks noGrp="1"/>
          </p:cNvSpPr>
          <p:nvPr>
            <p:ph type="body" sz="quarter" idx="12"/>
          </p:nvPr>
        </p:nvSpPr>
        <p:spPr>
          <a:xfrm>
            <a:off x="587375" y="2143359"/>
            <a:ext cx="4490445" cy="3752115"/>
          </a:xfrm>
        </p:spPr>
        <p:txBody>
          <a:bodyPr/>
          <a:lstStyle/>
          <a:p>
            <a:r>
              <a:rPr lang="da-DK" dirty="0"/>
              <a:t>Best subset</a:t>
            </a:r>
          </a:p>
          <a:p>
            <a:pPr lvl="1"/>
            <a:r>
              <a:rPr lang="da-DK" dirty="0"/>
              <a:t>Cross validation:</a:t>
            </a:r>
          </a:p>
          <a:p>
            <a:pPr lvl="2"/>
            <a:r>
              <a:rPr lang="da-DK" dirty="0"/>
              <a:t>qdc: [3] </a:t>
            </a:r>
            <a:r>
              <a:rPr lang="en-US" dirty="0"/>
              <a:t>⟶</a:t>
            </a:r>
            <a:r>
              <a:rPr lang="da-DK" dirty="0"/>
              <a:t>	0.236842</a:t>
            </a:r>
          </a:p>
          <a:p>
            <a:pPr lvl="2"/>
            <a:r>
              <a:rPr lang="da-DK" dirty="0"/>
              <a:t>ldc: [3]</a:t>
            </a:r>
            <a:r>
              <a:rPr lang="en-US" dirty="0"/>
              <a:t> ⟶	0.233083</a:t>
            </a:r>
          </a:p>
          <a:p>
            <a:pPr lvl="2"/>
            <a:r>
              <a:rPr lang="en-US" dirty="0" err="1"/>
              <a:t>knnc</a:t>
            </a:r>
            <a:r>
              <a:rPr lang="en-US" dirty="0"/>
              <a:t>:[3] ⟶	0.221805</a:t>
            </a:r>
            <a:endParaRPr lang="da-DK" dirty="0"/>
          </a:p>
          <a:p>
            <a:pPr lvl="1"/>
            <a:r>
              <a:rPr lang="da-DK" dirty="0"/>
              <a:t>Performance estimation (testc): </a:t>
            </a:r>
          </a:p>
          <a:p>
            <a:pPr lvl="2"/>
            <a:r>
              <a:rPr lang="da-DK" dirty="0"/>
              <a:t>qdc: [3]</a:t>
            </a:r>
            <a:r>
              <a:rPr lang="en-US" dirty="0"/>
              <a:t> ⟶	0.35</a:t>
            </a:r>
          </a:p>
          <a:p>
            <a:pPr lvl="2"/>
            <a:r>
              <a:rPr lang="en-US" dirty="0" err="1"/>
              <a:t>ldc</a:t>
            </a:r>
            <a:r>
              <a:rPr lang="en-US" dirty="0"/>
              <a:t>: [3] ⟶	0.375</a:t>
            </a:r>
          </a:p>
          <a:p>
            <a:pPr lvl="2"/>
            <a:r>
              <a:rPr lang="en-US" dirty="0" err="1"/>
              <a:t>knnc</a:t>
            </a:r>
            <a:r>
              <a:rPr lang="en-US" dirty="0"/>
              <a:t>: [1,3] ⟶	0.45</a:t>
            </a:r>
            <a:endParaRPr lang="da-DK" dirty="0"/>
          </a:p>
          <a:p>
            <a:pPr lvl="1"/>
            <a:endParaRPr lang="da-DK" dirty="0"/>
          </a:p>
          <a:p>
            <a:pPr lvl="1"/>
            <a:endParaRPr lang="en-US" dirty="0"/>
          </a:p>
        </p:txBody>
      </p:sp>
    </p:spTree>
    <p:extLst>
      <p:ext uri="{BB962C8B-B14F-4D97-AF65-F5344CB8AC3E}">
        <p14:creationId xmlns:p14="http://schemas.microsoft.com/office/powerpoint/2010/main" val="263709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858EFB-2E70-4F50-9CA1-8F2C01B46170}"/>
              </a:ext>
            </a:extLst>
          </p:cNvPr>
          <p:cNvSpPr>
            <a:spLocks noGrp="1"/>
          </p:cNvSpPr>
          <p:nvPr>
            <p:ph type="title"/>
          </p:nvPr>
        </p:nvSpPr>
        <p:spPr>
          <a:xfrm>
            <a:off x="587374" y="359273"/>
            <a:ext cx="4608081" cy="1621619"/>
          </a:xfrm>
        </p:spPr>
        <p:txBody>
          <a:bodyPr/>
          <a:lstStyle/>
          <a:p>
            <a:r>
              <a:rPr lang="da-DK" dirty="0"/>
              <a:t>[1,3]</a:t>
            </a:r>
            <a:br>
              <a:rPr lang="da-DK" dirty="0"/>
            </a:br>
            <a:endParaRPr lang="en-US" dirty="0"/>
          </a:p>
        </p:txBody>
      </p:sp>
      <p:sp>
        <p:nvSpPr>
          <p:cNvPr id="5" name="Text Placeholder 4">
            <a:extLst>
              <a:ext uri="{FF2B5EF4-FFF2-40B4-BE49-F238E27FC236}">
                <a16:creationId xmlns:a16="http://schemas.microsoft.com/office/drawing/2014/main" id="{FD474585-1ABE-4FD1-B2DB-41BF843CC708}"/>
              </a:ext>
            </a:extLst>
          </p:cNvPr>
          <p:cNvSpPr>
            <a:spLocks noGrp="1"/>
          </p:cNvSpPr>
          <p:nvPr>
            <p:ph type="body" sz="quarter" idx="12"/>
          </p:nvPr>
        </p:nvSpPr>
        <p:spPr>
          <a:xfrm>
            <a:off x="587375" y="1246909"/>
            <a:ext cx="4490445" cy="5455227"/>
          </a:xfrm>
        </p:spPr>
        <p:txBody>
          <a:bodyPr anchor="ctr">
            <a:normAutofit/>
          </a:bodyPr>
          <a:lstStyle/>
          <a:p>
            <a:r>
              <a:rPr lang="da-DK" dirty="0" err="1"/>
              <a:t>knnc</a:t>
            </a:r>
            <a:endParaRPr lang="da-DK" dirty="0"/>
          </a:p>
          <a:p>
            <a:pPr lvl="1"/>
            <a:r>
              <a:rPr lang="da-DK" dirty="0"/>
              <a:t>Decision boundary plot</a:t>
            </a:r>
          </a:p>
          <a:p>
            <a:pPr lvl="1"/>
            <a:r>
              <a:rPr lang="da-DK" dirty="0" err="1"/>
              <a:t>Confusion</a:t>
            </a:r>
            <a:r>
              <a:rPr lang="da-DK" dirty="0"/>
              <a:t> matrix</a:t>
            </a:r>
          </a:p>
        </p:txBody>
      </p:sp>
      <p:pic>
        <p:nvPicPr>
          <p:cNvPr id="12" name="Billede 11" descr="Et billede, der indeholder skærmbillede&#10;&#10;Automatisk genereret beskrivelse">
            <a:extLst>
              <a:ext uri="{FF2B5EF4-FFF2-40B4-BE49-F238E27FC236}">
                <a16:creationId xmlns:a16="http://schemas.microsoft.com/office/drawing/2014/main" id="{BD715A66-3630-4A73-8959-09FFF7EC905C}"/>
              </a:ext>
            </a:extLst>
          </p:cNvPr>
          <p:cNvPicPr>
            <a:picLocks noChangeAspect="1"/>
          </p:cNvPicPr>
          <p:nvPr/>
        </p:nvPicPr>
        <p:blipFill rotWithShape="1">
          <a:blip r:embed="rId3">
            <a:extLst>
              <a:ext uri="{28A0092B-C50C-407E-A947-70E740481C1C}">
                <a14:useLocalDpi xmlns:a14="http://schemas.microsoft.com/office/drawing/2010/main" val="0"/>
              </a:ext>
            </a:extLst>
          </a:blip>
          <a:srcRect t="64634" b="6504"/>
          <a:stretch/>
        </p:blipFill>
        <p:spPr>
          <a:xfrm>
            <a:off x="5388132" y="3893803"/>
            <a:ext cx="4158936" cy="1979341"/>
          </a:xfrm>
          <a:prstGeom prst="rect">
            <a:avLst/>
          </a:prstGeom>
        </p:spPr>
      </p:pic>
      <p:pic>
        <p:nvPicPr>
          <p:cNvPr id="14" name="Billede 13" descr="Et billede, der indeholder tekst, kort&#10;&#10;Automatisk genereret beskrivelse">
            <a:extLst>
              <a:ext uri="{FF2B5EF4-FFF2-40B4-BE49-F238E27FC236}">
                <a16:creationId xmlns:a16="http://schemas.microsoft.com/office/drawing/2014/main" id="{6CD27AE4-FFD7-4D17-8E3A-4DD31A951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038" y="0"/>
            <a:ext cx="5732366" cy="3820412"/>
          </a:xfrm>
          <a:prstGeom prst="rect">
            <a:avLst/>
          </a:prstGeom>
        </p:spPr>
      </p:pic>
    </p:spTree>
    <p:extLst>
      <p:ext uri="{BB962C8B-B14F-4D97-AF65-F5344CB8AC3E}">
        <p14:creationId xmlns:p14="http://schemas.microsoft.com/office/powerpoint/2010/main" val="313801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858EFB-2E70-4F50-9CA1-8F2C01B46170}"/>
              </a:ext>
            </a:extLst>
          </p:cNvPr>
          <p:cNvSpPr>
            <a:spLocks noGrp="1"/>
          </p:cNvSpPr>
          <p:nvPr>
            <p:ph type="title"/>
          </p:nvPr>
        </p:nvSpPr>
        <p:spPr>
          <a:xfrm>
            <a:off x="587374" y="359273"/>
            <a:ext cx="4608081" cy="1621619"/>
          </a:xfrm>
        </p:spPr>
        <p:txBody>
          <a:bodyPr/>
          <a:lstStyle/>
          <a:p>
            <a:r>
              <a:rPr lang="da-DK" dirty="0"/>
              <a:t>[1,3]</a:t>
            </a:r>
            <a:br>
              <a:rPr lang="da-DK" dirty="0"/>
            </a:br>
            <a:endParaRPr lang="en-US" dirty="0"/>
          </a:p>
        </p:txBody>
      </p:sp>
      <p:sp>
        <p:nvSpPr>
          <p:cNvPr id="5" name="Text Placeholder 4">
            <a:extLst>
              <a:ext uri="{FF2B5EF4-FFF2-40B4-BE49-F238E27FC236}">
                <a16:creationId xmlns:a16="http://schemas.microsoft.com/office/drawing/2014/main" id="{FD474585-1ABE-4FD1-B2DB-41BF843CC708}"/>
              </a:ext>
            </a:extLst>
          </p:cNvPr>
          <p:cNvSpPr>
            <a:spLocks noGrp="1"/>
          </p:cNvSpPr>
          <p:nvPr>
            <p:ph type="body" sz="quarter" idx="12"/>
          </p:nvPr>
        </p:nvSpPr>
        <p:spPr>
          <a:xfrm>
            <a:off x="587375" y="1246909"/>
            <a:ext cx="4490445" cy="5455227"/>
          </a:xfrm>
        </p:spPr>
        <p:txBody>
          <a:bodyPr anchor="ctr">
            <a:normAutofit/>
          </a:bodyPr>
          <a:lstStyle/>
          <a:p>
            <a:r>
              <a:rPr lang="da-DK" dirty="0"/>
              <a:t>ldc</a:t>
            </a:r>
          </a:p>
          <a:p>
            <a:pPr lvl="1"/>
            <a:r>
              <a:rPr lang="da-DK" dirty="0"/>
              <a:t>Decision boundary plot</a:t>
            </a:r>
          </a:p>
          <a:p>
            <a:pPr lvl="1"/>
            <a:r>
              <a:rPr lang="da-DK" dirty="0"/>
              <a:t>Confusion matrix</a:t>
            </a:r>
          </a:p>
          <a:p>
            <a:pPr lvl="1"/>
            <a:r>
              <a:rPr lang="da-DK" dirty="0"/>
              <a:t>ROC plot</a:t>
            </a:r>
          </a:p>
          <a:p>
            <a:r>
              <a:rPr lang="en-US" dirty="0" err="1"/>
              <a:t>qdc</a:t>
            </a:r>
            <a:endParaRPr lang="en-US" dirty="0"/>
          </a:p>
          <a:p>
            <a:pPr lvl="1"/>
            <a:r>
              <a:rPr lang="da-DK" dirty="0"/>
              <a:t>Decision boundary plot</a:t>
            </a:r>
          </a:p>
          <a:p>
            <a:pPr lvl="1"/>
            <a:r>
              <a:rPr lang="da-DK" dirty="0"/>
              <a:t>Confusion matrix</a:t>
            </a:r>
          </a:p>
          <a:p>
            <a:pPr lvl="1"/>
            <a:r>
              <a:rPr lang="da-DK" dirty="0"/>
              <a:t>ROC plot</a:t>
            </a:r>
            <a:endParaRPr lang="en-US" dirty="0"/>
          </a:p>
          <a:p>
            <a:r>
              <a:rPr lang="da-DK" dirty="0"/>
              <a:t>knnc</a:t>
            </a:r>
          </a:p>
          <a:p>
            <a:pPr lvl="1"/>
            <a:r>
              <a:rPr lang="da-DK" dirty="0"/>
              <a:t>Decision boundary plot</a:t>
            </a:r>
          </a:p>
          <a:p>
            <a:pPr lvl="1"/>
            <a:r>
              <a:rPr lang="da-DK" dirty="0"/>
              <a:t>Confusion matrix</a:t>
            </a:r>
          </a:p>
          <a:p>
            <a:pPr lvl="1"/>
            <a:r>
              <a:rPr lang="da-DK" dirty="0"/>
              <a:t>ROC plot</a:t>
            </a:r>
          </a:p>
        </p:txBody>
      </p:sp>
      <p:pic>
        <p:nvPicPr>
          <p:cNvPr id="6" name="Picture 5">
            <a:extLst>
              <a:ext uri="{FF2B5EF4-FFF2-40B4-BE49-F238E27FC236}">
                <a16:creationId xmlns:a16="http://schemas.microsoft.com/office/drawing/2014/main" id="{C895899B-5F10-4255-A376-7079556E3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327" y="0"/>
            <a:ext cx="4773345" cy="6858000"/>
          </a:xfrm>
          <a:prstGeom prst="rect">
            <a:avLst/>
          </a:prstGeom>
        </p:spPr>
      </p:pic>
      <p:pic>
        <p:nvPicPr>
          <p:cNvPr id="7" name="Picture 6">
            <a:extLst>
              <a:ext uri="{FF2B5EF4-FFF2-40B4-BE49-F238E27FC236}">
                <a16:creationId xmlns:a16="http://schemas.microsoft.com/office/drawing/2014/main" id="{3B20CD05-CCC7-4267-91E3-D94E1DD88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159" y="0"/>
            <a:ext cx="3983900" cy="6858000"/>
          </a:xfrm>
          <a:prstGeom prst="rect">
            <a:avLst/>
          </a:prstGeom>
        </p:spPr>
      </p:pic>
    </p:spTree>
    <p:extLst>
      <p:ext uri="{BB962C8B-B14F-4D97-AF65-F5344CB8AC3E}">
        <p14:creationId xmlns:p14="http://schemas.microsoft.com/office/powerpoint/2010/main" val="2748765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858EFB-2E70-4F50-9CA1-8F2C01B46170}"/>
              </a:ext>
            </a:extLst>
          </p:cNvPr>
          <p:cNvSpPr>
            <a:spLocks noGrp="1"/>
          </p:cNvSpPr>
          <p:nvPr>
            <p:ph type="title"/>
          </p:nvPr>
        </p:nvSpPr>
        <p:spPr>
          <a:xfrm>
            <a:off x="587374" y="359273"/>
            <a:ext cx="4608081" cy="1621619"/>
          </a:xfrm>
        </p:spPr>
        <p:txBody>
          <a:bodyPr/>
          <a:lstStyle/>
          <a:p>
            <a:r>
              <a:rPr lang="da-DK" dirty="0"/>
              <a:t>[1,3]</a:t>
            </a:r>
            <a:br>
              <a:rPr lang="da-DK" dirty="0"/>
            </a:br>
            <a:endParaRPr lang="en-US" dirty="0"/>
          </a:p>
        </p:txBody>
      </p:sp>
      <p:sp>
        <p:nvSpPr>
          <p:cNvPr id="5" name="Text Placeholder 4">
            <a:extLst>
              <a:ext uri="{FF2B5EF4-FFF2-40B4-BE49-F238E27FC236}">
                <a16:creationId xmlns:a16="http://schemas.microsoft.com/office/drawing/2014/main" id="{FD474585-1ABE-4FD1-B2DB-41BF843CC708}"/>
              </a:ext>
            </a:extLst>
          </p:cNvPr>
          <p:cNvSpPr>
            <a:spLocks noGrp="1"/>
          </p:cNvSpPr>
          <p:nvPr>
            <p:ph type="body" sz="quarter" idx="12"/>
          </p:nvPr>
        </p:nvSpPr>
        <p:spPr>
          <a:xfrm>
            <a:off x="587375" y="1246909"/>
            <a:ext cx="4490445" cy="5455227"/>
          </a:xfrm>
        </p:spPr>
        <p:txBody>
          <a:bodyPr anchor="ctr">
            <a:normAutofit/>
          </a:bodyPr>
          <a:lstStyle/>
          <a:p>
            <a:r>
              <a:rPr lang="da-DK" dirty="0"/>
              <a:t>ldc</a:t>
            </a:r>
          </a:p>
          <a:p>
            <a:pPr lvl="1"/>
            <a:r>
              <a:rPr lang="da-DK" dirty="0"/>
              <a:t>Decision boundary plot</a:t>
            </a:r>
          </a:p>
          <a:p>
            <a:pPr lvl="1"/>
            <a:r>
              <a:rPr lang="da-DK" dirty="0"/>
              <a:t>Confusion matrix</a:t>
            </a:r>
          </a:p>
          <a:p>
            <a:pPr lvl="1"/>
            <a:r>
              <a:rPr lang="da-DK" dirty="0"/>
              <a:t>ROC plot</a:t>
            </a:r>
          </a:p>
          <a:p>
            <a:r>
              <a:rPr lang="en-US" dirty="0" err="1"/>
              <a:t>qdc</a:t>
            </a:r>
            <a:endParaRPr lang="en-US" dirty="0"/>
          </a:p>
          <a:p>
            <a:pPr lvl="1"/>
            <a:r>
              <a:rPr lang="da-DK" dirty="0"/>
              <a:t>Decision boundary plot</a:t>
            </a:r>
          </a:p>
          <a:p>
            <a:pPr lvl="1"/>
            <a:r>
              <a:rPr lang="da-DK" dirty="0"/>
              <a:t>Confusion matrix</a:t>
            </a:r>
          </a:p>
          <a:p>
            <a:pPr lvl="1"/>
            <a:r>
              <a:rPr lang="da-DK" dirty="0"/>
              <a:t>ROC plot</a:t>
            </a:r>
            <a:endParaRPr lang="en-US" dirty="0"/>
          </a:p>
          <a:p>
            <a:r>
              <a:rPr lang="da-DK" dirty="0"/>
              <a:t>knnc</a:t>
            </a:r>
          </a:p>
          <a:p>
            <a:pPr lvl="1"/>
            <a:r>
              <a:rPr lang="da-DK" dirty="0"/>
              <a:t>Decision boundary plot</a:t>
            </a:r>
          </a:p>
          <a:p>
            <a:pPr lvl="1"/>
            <a:r>
              <a:rPr lang="da-DK" dirty="0"/>
              <a:t>Confusion matrix</a:t>
            </a:r>
          </a:p>
          <a:p>
            <a:pPr lvl="1"/>
            <a:r>
              <a:rPr lang="da-DK" dirty="0"/>
              <a:t>ROC plot</a:t>
            </a:r>
          </a:p>
        </p:txBody>
      </p:sp>
      <p:pic>
        <p:nvPicPr>
          <p:cNvPr id="3" name="Picture 2">
            <a:extLst>
              <a:ext uri="{FF2B5EF4-FFF2-40B4-BE49-F238E27FC236}">
                <a16:creationId xmlns:a16="http://schemas.microsoft.com/office/drawing/2014/main" id="{2B0791E5-1C5D-4200-ADCD-9972E5481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402" y="1429000"/>
            <a:ext cx="5333333" cy="4000000"/>
          </a:xfrm>
          <a:prstGeom prst="rect">
            <a:avLst/>
          </a:prstGeom>
        </p:spPr>
      </p:pic>
    </p:spTree>
    <p:extLst>
      <p:ext uri="{BB962C8B-B14F-4D97-AF65-F5344CB8AC3E}">
        <p14:creationId xmlns:p14="http://schemas.microsoft.com/office/powerpoint/2010/main" val="658560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858EFB-2E70-4F50-9CA1-8F2C01B46170}"/>
              </a:ext>
            </a:extLst>
          </p:cNvPr>
          <p:cNvSpPr>
            <a:spLocks noGrp="1"/>
          </p:cNvSpPr>
          <p:nvPr>
            <p:ph type="title"/>
          </p:nvPr>
        </p:nvSpPr>
        <p:spPr>
          <a:xfrm>
            <a:off x="587374" y="359273"/>
            <a:ext cx="4608081" cy="1621619"/>
          </a:xfrm>
        </p:spPr>
        <p:txBody>
          <a:bodyPr/>
          <a:lstStyle/>
          <a:p>
            <a:r>
              <a:rPr lang="da-DK" dirty="0"/>
              <a:t>[3]</a:t>
            </a:r>
            <a:br>
              <a:rPr lang="da-DK" dirty="0"/>
            </a:br>
            <a:endParaRPr lang="en-US" dirty="0"/>
          </a:p>
        </p:txBody>
      </p:sp>
      <p:sp>
        <p:nvSpPr>
          <p:cNvPr id="5" name="Text Placeholder 4">
            <a:extLst>
              <a:ext uri="{FF2B5EF4-FFF2-40B4-BE49-F238E27FC236}">
                <a16:creationId xmlns:a16="http://schemas.microsoft.com/office/drawing/2014/main" id="{FD474585-1ABE-4FD1-B2DB-41BF843CC708}"/>
              </a:ext>
            </a:extLst>
          </p:cNvPr>
          <p:cNvSpPr>
            <a:spLocks noGrp="1"/>
          </p:cNvSpPr>
          <p:nvPr>
            <p:ph type="body" sz="quarter" idx="12"/>
          </p:nvPr>
        </p:nvSpPr>
        <p:spPr>
          <a:xfrm>
            <a:off x="587375" y="1246909"/>
            <a:ext cx="4490445" cy="5455227"/>
          </a:xfrm>
        </p:spPr>
        <p:txBody>
          <a:bodyPr anchor="ctr">
            <a:normAutofit/>
          </a:bodyPr>
          <a:lstStyle/>
          <a:p>
            <a:r>
              <a:rPr lang="da-DK" dirty="0"/>
              <a:t>ldc</a:t>
            </a:r>
          </a:p>
          <a:p>
            <a:pPr lvl="1"/>
            <a:r>
              <a:rPr lang="da-DK" dirty="0"/>
              <a:t>Contour plot</a:t>
            </a:r>
          </a:p>
          <a:p>
            <a:pPr lvl="1"/>
            <a:r>
              <a:rPr lang="da-DK" dirty="0"/>
              <a:t>Confusion matrix</a:t>
            </a:r>
          </a:p>
          <a:p>
            <a:pPr lvl="1"/>
            <a:r>
              <a:rPr lang="da-DK" dirty="0"/>
              <a:t>ROC plot</a:t>
            </a:r>
          </a:p>
          <a:p>
            <a:r>
              <a:rPr lang="en-US" dirty="0" err="1"/>
              <a:t>qdc</a:t>
            </a:r>
            <a:endParaRPr lang="en-US" dirty="0"/>
          </a:p>
          <a:p>
            <a:pPr lvl="1"/>
            <a:r>
              <a:rPr lang="da-DK" dirty="0"/>
              <a:t>Contour plot</a:t>
            </a:r>
          </a:p>
          <a:p>
            <a:pPr lvl="1"/>
            <a:r>
              <a:rPr lang="da-DK" dirty="0"/>
              <a:t>Confusion matrix</a:t>
            </a:r>
          </a:p>
          <a:p>
            <a:pPr lvl="1"/>
            <a:r>
              <a:rPr lang="da-DK" dirty="0"/>
              <a:t>ROC plot</a:t>
            </a:r>
            <a:endParaRPr lang="en-US" dirty="0"/>
          </a:p>
          <a:p>
            <a:r>
              <a:rPr lang="da-DK" dirty="0"/>
              <a:t>knnc</a:t>
            </a:r>
          </a:p>
          <a:p>
            <a:pPr lvl="1"/>
            <a:r>
              <a:rPr lang="da-DK" dirty="0"/>
              <a:t>Contour plot</a:t>
            </a:r>
          </a:p>
          <a:p>
            <a:pPr lvl="1"/>
            <a:r>
              <a:rPr lang="da-DK" dirty="0"/>
              <a:t>Confusion matrix</a:t>
            </a:r>
          </a:p>
          <a:p>
            <a:pPr lvl="1"/>
            <a:r>
              <a:rPr lang="da-DK" dirty="0"/>
              <a:t>ROC plot</a:t>
            </a:r>
          </a:p>
        </p:txBody>
      </p:sp>
      <p:pic>
        <p:nvPicPr>
          <p:cNvPr id="14" name="Picture 13">
            <a:extLst>
              <a:ext uri="{FF2B5EF4-FFF2-40B4-BE49-F238E27FC236}">
                <a16:creationId xmlns:a16="http://schemas.microsoft.com/office/drawing/2014/main" id="{56CA1930-85D3-4E52-81A7-47C33A413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260" y="0"/>
            <a:ext cx="4496117" cy="6858000"/>
          </a:xfrm>
          <a:prstGeom prst="rect">
            <a:avLst/>
          </a:prstGeom>
        </p:spPr>
      </p:pic>
      <p:pic>
        <p:nvPicPr>
          <p:cNvPr id="16" name="Picture 15">
            <a:extLst>
              <a:ext uri="{FF2B5EF4-FFF2-40B4-BE49-F238E27FC236}">
                <a16:creationId xmlns:a16="http://schemas.microsoft.com/office/drawing/2014/main" id="{1517549F-CD63-4159-8081-8748A32BC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377" y="0"/>
            <a:ext cx="3983900" cy="6858000"/>
          </a:xfrm>
          <a:prstGeom prst="rect">
            <a:avLst/>
          </a:prstGeom>
        </p:spPr>
      </p:pic>
    </p:spTree>
    <p:extLst>
      <p:ext uri="{BB962C8B-B14F-4D97-AF65-F5344CB8AC3E}">
        <p14:creationId xmlns:p14="http://schemas.microsoft.com/office/powerpoint/2010/main" val="2732956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858EFB-2E70-4F50-9CA1-8F2C01B46170}"/>
              </a:ext>
            </a:extLst>
          </p:cNvPr>
          <p:cNvSpPr>
            <a:spLocks noGrp="1"/>
          </p:cNvSpPr>
          <p:nvPr>
            <p:ph type="title"/>
          </p:nvPr>
        </p:nvSpPr>
        <p:spPr>
          <a:xfrm>
            <a:off x="587374" y="359273"/>
            <a:ext cx="4608081" cy="1621619"/>
          </a:xfrm>
        </p:spPr>
        <p:txBody>
          <a:bodyPr/>
          <a:lstStyle/>
          <a:p>
            <a:r>
              <a:rPr lang="da-DK" dirty="0"/>
              <a:t>[3]</a:t>
            </a:r>
            <a:br>
              <a:rPr lang="da-DK" dirty="0"/>
            </a:br>
            <a:endParaRPr lang="en-US" dirty="0"/>
          </a:p>
        </p:txBody>
      </p:sp>
      <p:sp>
        <p:nvSpPr>
          <p:cNvPr id="5" name="Text Placeholder 4">
            <a:extLst>
              <a:ext uri="{FF2B5EF4-FFF2-40B4-BE49-F238E27FC236}">
                <a16:creationId xmlns:a16="http://schemas.microsoft.com/office/drawing/2014/main" id="{FD474585-1ABE-4FD1-B2DB-41BF843CC708}"/>
              </a:ext>
            </a:extLst>
          </p:cNvPr>
          <p:cNvSpPr>
            <a:spLocks noGrp="1"/>
          </p:cNvSpPr>
          <p:nvPr>
            <p:ph type="body" sz="quarter" idx="12"/>
          </p:nvPr>
        </p:nvSpPr>
        <p:spPr>
          <a:xfrm>
            <a:off x="587375" y="1246909"/>
            <a:ext cx="4490445" cy="5455227"/>
          </a:xfrm>
        </p:spPr>
        <p:txBody>
          <a:bodyPr anchor="ctr">
            <a:normAutofit/>
          </a:bodyPr>
          <a:lstStyle/>
          <a:p>
            <a:r>
              <a:rPr lang="da-DK" dirty="0"/>
              <a:t>ldc</a:t>
            </a:r>
          </a:p>
          <a:p>
            <a:pPr lvl="1"/>
            <a:r>
              <a:rPr lang="da-DK" dirty="0"/>
              <a:t>Contour plot</a:t>
            </a:r>
          </a:p>
          <a:p>
            <a:pPr lvl="1"/>
            <a:r>
              <a:rPr lang="da-DK" dirty="0"/>
              <a:t>Confusion matrix</a:t>
            </a:r>
          </a:p>
          <a:p>
            <a:pPr lvl="1"/>
            <a:r>
              <a:rPr lang="da-DK" dirty="0"/>
              <a:t>ROC plot</a:t>
            </a:r>
          </a:p>
          <a:p>
            <a:r>
              <a:rPr lang="en-US" dirty="0" err="1"/>
              <a:t>qdc</a:t>
            </a:r>
            <a:endParaRPr lang="en-US" dirty="0"/>
          </a:p>
          <a:p>
            <a:pPr lvl="1"/>
            <a:r>
              <a:rPr lang="da-DK" dirty="0"/>
              <a:t>Contour plot</a:t>
            </a:r>
          </a:p>
          <a:p>
            <a:pPr lvl="1"/>
            <a:r>
              <a:rPr lang="da-DK" dirty="0"/>
              <a:t>Confusion matrix</a:t>
            </a:r>
          </a:p>
          <a:p>
            <a:pPr lvl="1"/>
            <a:r>
              <a:rPr lang="da-DK" dirty="0"/>
              <a:t>ROC plot</a:t>
            </a:r>
            <a:endParaRPr lang="en-US" dirty="0"/>
          </a:p>
          <a:p>
            <a:r>
              <a:rPr lang="da-DK" dirty="0"/>
              <a:t>knnc</a:t>
            </a:r>
          </a:p>
          <a:p>
            <a:pPr lvl="1"/>
            <a:r>
              <a:rPr lang="da-DK" dirty="0"/>
              <a:t>Contour plot</a:t>
            </a:r>
          </a:p>
          <a:p>
            <a:pPr lvl="1"/>
            <a:r>
              <a:rPr lang="da-DK" dirty="0"/>
              <a:t>Confusion matrix</a:t>
            </a:r>
          </a:p>
          <a:p>
            <a:pPr lvl="1"/>
            <a:r>
              <a:rPr lang="da-DK" dirty="0"/>
              <a:t>ROC plot</a:t>
            </a:r>
          </a:p>
        </p:txBody>
      </p:sp>
      <p:pic>
        <p:nvPicPr>
          <p:cNvPr id="7" name="Picture 6">
            <a:extLst>
              <a:ext uri="{FF2B5EF4-FFF2-40B4-BE49-F238E27FC236}">
                <a16:creationId xmlns:a16="http://schemas.microsoft.com/office/drawing/2014/main" id="{D9EAF0B8-3573-4EB7-B84B-B5542CE4C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820" y="1429000"/>
            <a:ext cx="5333333" cy="4000000"/>
          </a:xfrm>
          <a:prstGeom prst="rect">
            <a:avLst/>
          </a:prstGeom>
        </p:spPr>
      </p:pic>
    </p:spTree>
    <p:extLst>
      <p:ext uri="{BB962C8B-B14F-4D97-AF65-F5344CB8AC3E}">
        <p14:creationId xmlns:p14="http://schemas.microsoft.com/office/powerpoint/2010/main" val="3398553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billede 1">
            <a:extLst>
              <a:ext uri="{FF2B5EF4-FFF2-40B4-BE49-F238E27FC236}">
                <a16:creationId xmlns:a16="http://schemas.microsoft.com/office/drawing/2014/main" id="{E3EA09F6-CEAF-42E6-857F-79983CF20FAC}"/>
              </a:ext>
            </a:extLst>
          </p:cNvPr>
          <p:cNvSpPr>
            <a:spLocks noGrp="1"/>
          </p:cNvSpPr>
          <p:nvPr>
            <p:ph type="pic" sz="quarter" idx="11"/>
          </p:nvPr>
        </p:nvSpPr>
        <p:spPr/>
      </p:sp>
      <p:sp>
        <p:nvSpPr>
          <p:cNvPr id="3" name="Pladsholder til slidenummer 2">
            <a:extLst>
              <a:ext uri="{FF2B5EF4-FFF2-40B4-BE49-F238E27FC236}">
                <a16:creationId xmlns:a16="http://schemas.microsoft.com/office/drawing/2014/main" id="{FECE429F-1D80-4EB2-92FB-9B3593F04481}"/>
              </a:ext>
            </a:extLst>
          </p:cNvPr>
          <p:cNvSpPr>
            <a:spLocks noGrp="1"/>
          </p:cNvSpPr>
          <p:nvPr>
            <p:ph type="sldNum" sz="quarter" idx="10"/>
          </p:nvPr>
        </p:nvSpPr>
        <p:spPr/>
        <p:txBody>
          <a:bodyPr/>
          <a:lstStyle/>
          <a:p>
            <a:fld id="{D8D877B3-D348-4611-9BDB-C5374591D951}" type="slidenum">
              <a:rPr lang="en-US" smtClean="0"/>
              <a:pPr/>
              <a:t>17</a:t>
            </a:fld>
            <a:endParaRPr lang="en-US" dirty="0"/>
          </a:p>
        </p:txBody>
      </p:sp>
      <p:sp>
        <p:nvSpPr>
          <p:cNvPr id="4" name="Titel 3">
            <a:extLst>
              <a:ext uri="{FF2B5EF4-FFF2-40B4-BE49-F238E27FC236}">
                <a16:creationId xmlns:a16="http://schemas.microsoft.com/office/drawing/2014/main" id="{11A9D22E-2AC0-4874-8B47-195D2D4FF487}"/>
              </a:ext>
            </a:extLst>
          </p:cNvPr>
          <p:cNvSpPr>
            <a:spLocks noGrp="1"/>
          </p:cNvSpPr>
          <p:nvPr>
            <p:ph type="title"/>
          </p:nvPr>
        </p:nvSpPr>
        <p:spPr/>
        <p:txBody>
          <a:bodyPr/>
          <a:lstStyle/>
          <a:p>
            <a:r>
              <a:rPr lang="da-DK" dirty="0"/>
              <a:t>SVM</a:t>
            </a:r>
            <a:endParaRPr lang="en-US" dirty="0"/>
          </a:p>
        </p:txBody>
      </p:sp>
      <p:sp>
        <p:nvSpPr>
          <p:cNvPr id="5" name="Pladsholder til tekst 4">
            <a:extLst>
              <a:ext uri="{FF2B5EF4-FFF2-40B4-BE49-F238E27FC236}">
                <a16:creationId xmlns:a16="http://schemas.microsoft.com/office/drawing/2014/main" id="{D0A5297E-C807-4E62-B21E-1821FAAC1BB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5893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a-DK" dirty="0"/>
              <a:t>DATA</a:t>
            </a:r>
          </a:p>
        </p:txBody>
      </p:sp>
      <p:sp>
        <p:nvSpPr>
          <p:cNvPr id="7" name="Pladsholder til tekst 6"/>
          <p:cNvSpPr>
            <a:spLocks noGrp="1"/>
          </p:cNvSpPr>
          <p:nvPr>
            <p:ph type="body" sz="quarter" idx="12"/>
          </p:nvPr>
        </p:nvSpPr>
        <p:spPr/>
        <p:txBody>
          <a:bodyPr/>
          <a:lstStyle/>
          <a:p>
            <a:r>
              <a:rPr lang="da-DK" dirty="0"/>
              <a:t>306 entries</a:t>
            </a:r>
          </a:p>
          <a:p>
            <a:r>
              <a:rPr lang="da-DK" dirty="0"/>
              <a:t>3 Features: </a:t>
            </a:r>
          </a:p>
          <a:p>
            <a:pPr lvl="1"/>
            <a:r>
              <a:rPr lang="da-DK" dirty="0"/>
              <a:t>Age</a:t>
            </a:r>
          </a:p>
          <a:p>
            <a:pPr lvl="1"/>
            <a:r>
              <a:rPr lang="da-DK" dirty="0"/>
              <a:t>Year of operation</a:t>
            </a:r>
          </a:p>
          <a:p>
            <a:pPr lvl="1"/>
            <a:r>
              <a:rPr lang="da-DK" dirty="0"/>
              <a:t>Positive Axillary nodes</a:t>
            </a:r>
          </a:p>
          <a:p>
            <a:r>
              <a:rPr lang="da-DK" dirty="0"/>
              <a:t>2 Classes:</a:t>
            </a:r>
          </a:p>
          <a:p>
            <a:pPr marL="681038" lvl="1" indent="-342900">
              <a:buFont typeface="+mj-lt"/>
              <a:buAutoNum type="arabicPeriod"/>
            </a:pPr>
            <a:r>
              <a:rPr lang="da-DK" dirty="0"/>
              <a:t>The patient survived 5 years or longer</a:t>
            </a:r>
          </a:p>
          <a:p>
            <a:pPr marL="681038" lvl="1" indent="-342900">
              <a:buFont typeface="+mj-lt"/>
              <a:buAutoNum type="arabicPeriod"/>
            </a:pPr>
            <a:r>
              <a:rPr lang="da-DK" dirty="0"/>
              <a:t>The patient died within 5 years</a:t>
            </a:r>
          </a:p>
          <a:p>
            <a:endParaRPr lang="da-DK" dirty="0"/>
          </a:p>
          <a:p>
            <a:pPr marL="342900" indent="-342900">
              <a:buFont typeface="+mj-lt"/>
              <a:buAutoNum type="arabicPeriod"/>
            </a:pPr>
            <a:endParaRPr lang="da-DK" dirty="0"/>
          </a:p>
          <a:p>
            <a:pPr marL="681038" lvl="1" indent="-342900">
              <a:buFont typeface="+mj-lt"/>
              <a:buAutoNum type="arabicPeriod"/>
            </a:pPr>
            <a:endParaRPr lang="da-DK" dirty="0"/>
          </a:p>
          <a:p>
            <a:pPr marL="0" indent="0">
              <a:buNone/>
            </a:pPr>
            <a:endParaRPr lang="da-DK" dirty="0"/>
          </a:p>
          <a:p>
            <a:pPr marL="0" indent="0">
              <a:buNone/>
            </a:pPr>
            <a:endParaRPr lang="da-DK" dirty="0"/>
          </a:p>
        </p:txBody>
      </p:sp>
      <p:pic>
        <p:nvPicPr>
          <p:cNvPr id="16" name="Picture Placeholder 15">
            <a:extLst>
              <a:ext uri="{FF2B5EF4-FFF2-40B4-BE49-F238E27FC236}">
                <a16:creationId xmlns:a16="http://schemas.microsoft.com/office/drawing/2014/main" id="{2BF38C24-A69A-4F22-9B76-4BB3EB7261E5}"/>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83" r="4684"/>
          <a:stretch/>
        </p:blipFill>
        <p:spPr>
          <a:xfrm>
            <a:off x="6826827" y="0"/>
            <a:ext cx="5479473" cy="6858000"/>
          </a:xfrm>
        </p:spPr>
      </p:pic>
    </p:spTree>
    <p:extLst>
      <p:ext uri="{BB962C8B-B14F-4D97-AF65-F5344CB8AC3E}">
        <p14:creationId xmlns:p14="http://schemas.microsoft.com/office/powerpoint/2010/main" val="4048844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a-DK" dirty="0"/>
              <a:t>DATA</a:t>
            </a:r>
          </a:p>
        </p:txBody>
      </p:sp>
      <p:sp>
        <p:nvSpPr>
          <p:cNvPr id="7" name="Pladsholder til tekst 6"/>
          <p:cNvSpPr>
            <a:spLocks noGrp="1"/>
          </p:cNvSpPr>
          <p:nvPr>
            <p:ph type="body" sz="quarter" idx="12"/>
          </p:nvPr>
        </p:nvSpPr>
        <p:spPr/>
        <p:txBody>
          <a:bodyPr/>
          <a:lstStyle/>
          <a:p>
            <a:r>
              <a:rPr lang="da-DK" dirty="0"/>
              <a:t>306 entries</a:t>
            </a:r>
          </a:p>
          <a:p>
            <a:r>
              <a:rPr lang="da-DK" dirty="0"/>
              <a:t>3 Features: </a:t>
            </a:r>
          </a:p>
          <a:p>
            <a:pPr lvl="1"/>
            <a:r>
              <a:rPr lang="da-DK" dirty="0"/>
              <a:t>Age</a:t>
            </a:r>
          </a:p>
          <a:p>
            <a:pPr lvl="1"/>
            <a:r>
              <a:rPr lang="da-DK" dirty="0"/>
              <a:t>Year of operation</a:t>
            </a:r>
          </a:p>
          <a:p>
            <a:pPr lvl="1"/>
            <a:r>
              <a:rPr lang="da-DK" dirty="0"/>
              <a:t>Positive Axillary nodes</a:t>
            </a:r>
          </a:p>
          <a:p>
            <a:r>
              <a:rPr lang="da-DK" dirty="0"/>
              <a:t>2 Classes:</a:t>
            </a:r>
          </a:p>
          <a:p>
            <a:pPr marL="681038" lvl="1" indent="-342900">
              <a:buFont typeface="+mj-lt"/>
              <a:buAutoNum type="arabicPeriod"/>
            </a:pPr>
            <a:r>
              <a:rPr lang="da-DK" dirty="0"/>
              <a:t>The patient survived 5 years or longer</a:t>
            </a:r>
          </a:p>
          <a:p>
            <a:pPr marL="681038" lvl="1" indent="-342900">
              <a:buFont typeface="+mj-lt"/>
              <a:buAutoNum type="arabicPeriod"/>
            </a:pPr>
            <a:r>
              <a:rPr lang="da-DK" dirty="0"/>
              <a:t>The patient died within 5 years</a:t>
            </a:r>
          </a:p>
          <a:p>
            <a:endParaRPr lang="da-DK" dirty="0"/>
          </a:p>
          <a:p>
            <a:pPr marL="342900" indent="-342900">
              <a:buFont typeface="+mj-lt"/>
              <a:buAutoNum type="arabicPeriod"/>
            </a:pPr>
            <a:endParaRPr lang="da-DK" dirty="0"/>
          </a:p>
          <a:p>
            <a:pPr marL="681038" lvl="1" indent="-342900">
              <a:buFont typeface="+mj-lt"/>
              <a:buAutoNum type="arabicPeriod"/>
            </a:pPr>
            <a:endParaRPr lang="da-DK" dirty="0"/>
          </a:p>
          <a:p>
            <a:pPr marL="0" indent="0">
              <a:buNone/>
            </a:pPr>
            <a:endParaRPr lang="da-DK" dirty="0"/>
          </a:p>
          <a:p>
            <a:pPr marL="0" indent="0">
              <a:buNone/>
            </a:pPr>
            <a:endParaRPr lang="da-DK" dirty="0"/>
          </a:p>
        </p:txBody>
      </p:sp>
      <p:pic>
        <p:nvPicPr>
          <p:cNvPr id="12" name="Picture Placeholder 11">
            <a:extLst>
              <a:ext uri="{FF2B5EF4-FFF2-40B4-BE49-F238E27FC236}">
                <a16:creationId xmlns:a16="http://schemas.microsoft.com/office/drawing/2014/main" id="{26018593-0105-4C53-93FE-F1F24A6059C3}"/>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4173" r="6742"/>
          <a:stretch/>
        </p:blipFill>
        <p:spPr>
          <a:xfrm>
            <a:off x="6812845" y="0"/>
            <a:ext cx="5251000" cy="6858000"/>
          </a:xfrm>
        </p:spPr>
      </p:pic>
    </p:spTree>
    <p:extLst>
      <p:ext uri="{BB962C8B-B14F-4D97-AF65-F5344CB8AC3E}">
        <p14:creationId xmlns:p14="http://schemas.microsoft.com/office/powerpoint/2010/main" val="306239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a-DK" dirty="0"/>
              <a:t>DATA</a:t>
            </a:r>
          </a:p>
        </p:txBody>
      </p:sp>
      <p:sp>
        <p:nvSpPr>
          <p:cNvPr id="7" name="Pladsholder til tekst 6"/>
          <p:cNvSpPr>
            <a:spLocks noGrp="1"/>
          </p:cNvSpPr>
          <p:nvPr>
            <p:ph type="body" sz="quarter" idx="12"/>
          </p:nvPr>
        </p:nvSpPr>
        <p:spPr/>
        <p:txBody>
          <a:bodyPr/>
          <a:lstStyle/>
          <a:p>
            <a:r>
              <a:rPr lang="da-DK" dirty="0"/>
              <a:t>306 entries</a:t>
            </a:r>
          </a:p>
          <a:p>
            <a:r>
              <a:rPr lang="da-DK" dirty="0"/>
              <a:t>3 Features: </a:t>
            </a:r>
          </a:p>
          <a:p>
            <a:pPr lvl="1"/>
            <a:r>
              <a:rPr lang="da-DK" dirty="0"/>
              <a:t>Age</a:t>
            </a:r>
          </a:p>
          <a:p>
            <a:pPr lvl="1"/>
            <a:r>
              <a:rPr lang="da-DK" dirty="0"/>
              <a:t>Year of operation</a:t>
            </a:r>
          </a:p>
          <a:p>
            <a:pPr lvl="1"/>
            <a:r>
              <a:rPr lang="da-DK" dirty="0"/>
              <a:t>Positive Axillary nodes</a:t>
            </a:r>
          </a:p>
          <a:p>
            <a:r>
              <a:rPr lang="da-DK" dirty="0"/>
              <a:t>2 Classes:</a:t>
            </a:r>
          </a:p>
          <a:p>
            <a:pPr marL="681038" lvl="1" indent="-342900">
              <a:buFont typeface="+mj-lt"/>
              <a:buAutoNum type="arabicPeriod"/>
            </a:pPr>
            <a:r>
              <a:rPr lang="da-DK" dirty="0"/>
              <a:t>The patient survived 5 years or longer</a:t>
            </a:r>
          </a:p>
          <a:p>
            <a:pPr marL="681038" lvl="1" indent="-342900">
              <a:buFont typeface="+mj-lt"/>
              <a:buAutoNum type="arabicPeriod"/>
            </a:pPr>
            <a:r>
              <a:rPr lang="da-DK" dirty="0"/>
              <a:t>The patient died within 5 years</a:t>
            </a:r>
          </a:p>
          <a:p>
            <a:endParaRPr lang="da-DK" dirty="0"/>
          </a:p>
          <a:p>
            <a:pPr marL="342900" indent="-342900">
              <a:buFont typeface="+mj-lt"/>
              <a:buAutoNum type="arabicPeriod"/>
            </a:pPr>
            <a:endParaRPr lang="da-DK" dirty="0"/>
          </a:p>
          <a:p>
            <a:pPr marL="681038" lvl="1" indent="-342900">
              <a:buFont typeface="+mj-lt"/>
              <a:buAutoNum type="arabicPeriod"/>
            </a:pPr>
            <a:endParaRPr lang="da-DK" dirty="0"/>
          </a:p>
          <a:p>
            <a:pPr marL="0" indent="0">
              <a:buNone/>
            </a:pPr>
            <a:endParaRPr lang="da-DK" dirty="0"/>
          </a:p>
          <a:p>
            <a:pPr marL="0" indent="0">
              <a:buNone/>
            </a:pPr>
            <a:endParaRPr lang="da-DK" dirty="0"/>
          </a:p>
        </p:txBody>
      </p:sp>
      <p:pic>
        <p:nvPicPr>
          <p:cNvPr id="12" name="Picture Placeholder 11">
            <a:extLst>
              <a:ext uri="{FF2B5EF4-FFF2-40B4-BE49-F238E27FC236}">
                <a16:creationId xmlns:a16="http://schemas.microsoft.com/office/drawing/2014/main" id="{B422A580-4BF7-4630-9CD7-E35EED875D3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4369" r="4369"/>
          <a:stretch>
            <a:fillRect/>
          </a:stretch>
        </p:blipFill>
        <p:spPr>
          <a:xfrm>
            <a:off x="7114182" y="0"/>
            <a:ext cx="4752975" cy="6858000"/>
          </a:xfrm>
        </p:spPr>
      </p:pic>
    </p:spTree>
    <p:extLst>
      <p:ext uri="{BB962C8B-B14F-4D97-AF65-F5344CB8AC3E}">
        <p14:creationId xmlns:p14="http://schemas.microsoft.com/office/powerpoint/2010/main" val="1934153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36900-620F-4BDD-B577-F93348AFF39F}"/>
              </a:ext>
            </a:extLst>
          </p:cNvPr>
          <p:cNvSpPr>
            <a:spLocks noGrp="1"/>
          </p:cNvSpPr>
          <p:nvPr>
            <p:ph type="title"/>
          </p:nvPr>
        </p:nvSpPr>
        <p:spPr/>
        <p:txBody>
          <a:bodyPr/>
          <a:lstStyle/>
          <a:p>
            <a:r>
              <a:rPr lang="da-DK" dirty="0"/>
              <a:t>DATA ANALYSIS</a:t>
            </a:r>
            <a:endParaRPr lang="en-US" dirty="0"/>
          </a:p>
        </p:txBody>
      </p:sp>
      <p:sp>
        <p:nvSpPr>
          <p:cNvPr id="5" name="Text Placeholder 4">
            <a:extLst>
              <a:ext uri="{FF2B5EF4-FFF2-40B4-BE49-F238E27FC236}">
                <a16:creationId xmlns:a16="http://schemas.microsoft.com/office/drawing/2014/main" id="{33197683-9080-4B3E-BEF8-E0CFEDB701A0}"/>
              </a:ext>
            </a:extLst>
          </p:cNvPr>
          <p:cNvSpPr>
            <a:spLocks noGrp="1"/>
          </p:cNvSpPr>
          <p:nvPr>
            <p:ph type="body" sz="quarter" idx="12"/>
          </p:nvPr>
        </p:nvSpPr>
        <p:spPr/>
        <p:txBody>
          <a:bodyPr/>
          <a:lstStyle/>
          <a:p>
            <a:r>
              <a:rPr lang="da-DK" dirty="0"/>
              <a:t>Amount</a:t>
            </a:r>
          </a:p>
          <a:p>
            <a:r>
              <a:rPr lang="da-DK" dirty="0"/>
              <a:t>Means</a:t>
            </a:r>
          </a:p>
          <a:p>
            <a:r>
              <a:rPr lang="da-DK" dirty="0"/>
              <a:t>Min/Max</a:t>
            </a:r>
          </a:p>
          <a:p>
            <a:r>
              <a:rPr lang="da-DK" dirty="0"/>
              <a:t>Quantiles</a:t>
            </a:r>
          </a:p>
          <a:p>
            <a:r>
              <a:rPr lang="da-DK" dirty="0"/>
              <a:t>Distributions</a:t>
            </a:r>
          </a:p>
          <a:p>
            <a:pPr lvl="1"/>
            <a:r>
              <a:rPr lang="da-DK" dirty="0"/>
              <a:t>Priors</a:t>
            </a:r>
          </a:p>
          <a:p>
            <a:pPr lvl="1"/>
            <a:r>
              <a:rPr lang="da-DK" dirty="0"/>
              <a:t>Covariances</a:t>
            </a:r>
          </a:p>
        </p:txBody>
      </p:sp>
      <p:pic>
        <p:nvPicPr>
          <p:cNvPr id="10" name="Picture 9">
            <a:extLst>
              <a:ext uri="{FF2B5EF4-FFF2-40B4-BE49-F238E27FC236}">
                <a16:creationId xmlns:a16="http://schemas.microsoft.com/office/drawing/2014/main" id="{145D29AB-9A44-417D-957C-D57DB5D88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182" y="1700212"/>
            <a:ext cx="4581525" cy="3457575"/>
          </a:xfrm>
          <a:prstGeom prst="rect">
            <a:avLst/>
          </a:prstGeom>
        </p:spPr>
      </p:pic>
      <p:pic>
        <p:nvPicPr>
          <p:cNvPr id="3" name="Picture 2">
            <a:extLst>
              <a:ext uri="{FF2B5EF4-FFF2-40B4-BE49-F238E27FC236}">
                <a16:creationId xmlns:a16="http://schemas.microsoft.com/office/drawing/2014/main" id="{B339F550-F59A-40E1-B3EF-0682B5DD7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182" y="1699971"/>
            <a:ext cx="4582164" cy="3458058"/>
          </a:xfrm>
          <a:prstGeom prst="rect">
            <a:avLst/>
          </a:prstGeom>
        </p:spPr>
      </p:pic>
      <p:pic>
        <p:nvPicPr>
          <p:cNvPr id="7" name="Picture 6">
            <a:extLst>
              <a:ext uri="{FF2B5EF4-FFF2-40B4-BE49-F238E27FC236}">
                <a16:creationId xmlns:a16="http://schemas.microsoft.com/office/drawing/2014/main" id="{1345CED1-AC1B-4821-AD91-6B8E31B1D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4182" y="1699971"/>
            <a:ext cx="4582164" cy="3458058"/>
          </a:xfrm>
          <a:prstGeom prst="rect">
            <a:avLst/>
          </a:prstGeom>
        </p:spPr>
      </p:pic>
      <p:pic>
        <p:nvPicPr>
          <p:cNvPr id="9" name="Picture 8">
            <a:extLst>
              <a:ext uri="{FF2B5EF4-FFF2-40B4-BE49-F238E27FC236}">
                <a16:creationId xmlns:a16="http://schemas.microsoft.com/office/drawing/2014/main" id="{E4991F8B-933E-4515-92A6-9D5B7B645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3543" y="1700212"/>
            <a:ext cx="4582164" cy="3458058"/>
          </a:xfrm>
          <a:prstGeom prst="rect">
            <a:avLst/>
          </a:prstGeom>
        </p:spPr>
      </p:pic>
      <p:pic>
        <p:nvPicPr>
          <p:cNvPr id="12" name="Picture 11">
            <a:extLst>
              <a:ext uri="{FF2B5EF4-FFF2-40B4-BE49-F238E27FC236}">
                <a16:creationId xmlns:a16="http://schemas.microsoft.com/office/drawing/2014/main" id="{9E72FE00-089C-458B-9612-5617DADEA6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4182" y="1699971"/>
            <a:ext cx="4582164" cy="3458058"/>
          </a:xfrm>
          <a:prstGeom prst="rect">
            <a:avLst/>
          </a:prstGeom>
        </p:spPr>
      </p:pic>
    </p:spTree>
    <p:extLst>
      <p:ext uri="{BB962C8B-B14F-4D97-AF65-F5344CB8AC3E}">
        <p14:creationId xmlns:p14="http://schemas.microsoft.com/office/powerpoint/2010/main" val="212020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36900-620F-4BDD-B577-F93348AFF39F}"/>
              </a:ext>
            </a:extLst>
          </p:cNvPr>
          <p:cNvSpPr>
            <a:spLocks noGrp="1"/>
          </p:cNvSpPr>
          <p:nvPr>
            <p:ph type="title"/>
          </p:nvPr>
        </p:nvSpPr>
        <p:spPr/>
        <p:txBody>
          <a:bodyPr/>
          <a:lstStyle/>
          <a:p>
            <a:r>
              <a:rPr lang="da-DK" dirty="0"/>
              <a:t>DATA ANALYSIS</a:t>
            </a:r>
            <a:endParaRPr lang="en-US" dirty="0"/>
          </a:p>
        </p:txBody>
      </p:sp>
      <p:sp>
        <p:nvSpPr>
          <p:cNvPr id="5" name="Text Placeholder 4">
            <a:extLst>
              <a:ext uri="{FF2B5EF4-FFF2-40B4-BE49-F238E27FC236}">
                <a16:creationId xmlns:a16="http://schemas.microsoft.com/office/drawing/2014/main" id="{33197683-9080-4B3E-BEF8-E0CFEDB701A0}"/>
              </a:ext>
            </a:extLst>
          </p:cNvPr>
          <p:cNvSpPr>
            <a:spLocks noGrp="1"/>
          </p:cNvSpPr>
          <p:nvPr>
            <p:ph type="body" sz="quarter" idx="12"/>
          </p:nvPr>
        </p:nvSpPr>
        <p:spPr/>
        <p:txBody>
          <a:bodyPr/>
          <a:lstStyle/>
          <a:p>
            <a:r>
              <a:rPr lang="da-DK" dirty="0"/>
              <a:t>Amount</a:t>
            </a:r>
          </a:p>
          <a:p>
            <a:r>
              <a:rPr lang="da-DK" dirty="0"/>
              <a:t>Means</a:t>
            </a:r>
          </a:p>
          <a:p>
            <a:r>
              <a:rPr lang="da-DK" dirty="0"/>
              <a:t>Min/Max</a:t>
            </a:r>
          </a:p>
          <a:p>
            <a:r>
              <a:rPr lang="da-DK" dirty="0"/>
              <a:t>Quantiles</a:t>
            </a:r>
          </a:p>
          <a:p>
            <a:r>
              <a:rPr lang="da-DK" dirty="0"/>
              <a:t>Distributions</a:t>
            </a:r>
          </a:p>
          <a:p>
            <a:pPr lvl="1"/>
            <a:r>
              <a:rPr lang="da-DK" dirty="0"/>
              <a:t>Priors</a:t>
            </a:r>
          </a:p>
          <a:p>
            <a:pPr lvl="1"/>
            <a:r>
              <a:rPr lang="da-DK" dirty="0"/>
              <a:t>Covariances</a:t>
            </a:r>
          </a:p>
          <a:p>
            <a:pPr marL="0" indent="0">
              <a:buNone/>
            </a:pPr>
            <a:endParaRPr lang="en-US" dirty="0"/>
          </a:p>
        </p:txBody>
      </p:sp>
      <p:pic>
        <p:nvPicPr>
          <p:cNvPr id="2" name="Picture 1">
            <a:extLst>
              <a:ext uri="{FF2B5EF4-FFF2-40B4-BE49-F238E27FC236}">
                <a16:creationId xmlns:a16="http://schemas.microsoft.com/office/drawing/2014/main" id="{34BFEB9E-D529-4336-BE09-B88BB9C6334C}"/>
              </a:ext>
            </a:extLst>
          </p:cNvPr>
          <p:cNvPicPr>
            <a:picLocks noChangeAspect="1"/>
          </p:cNvPicPr>
          <p:nvPr/>
        </p:nvPicPr>
        <p:blipFill>
          <a:blip r:embed="rId3"/>
          <a:stretch>
            <a:fillRect/>
          </a:stretch>
        </p:blipFill>
        <p:spPr>
          <a:xfrm>
            <a:off x="7778726" y="1952419"/>
            <a:ext cx="2391109" cy="2953162"/>
          </a:xfrm>
          <a:prstGeom prst="rect">
            <a:avLst/>
          </a:prstGeom>
        </p:spPr>
      </p:pic>
      <p:pic>
        <p:nvPicPr>
          <p:cNvPr id="7" name="Billede 6" descr="Et billede, der indeholder kort, tekst&#10;&#10;Automatisk genereret beskrivelse">
            <a:extLst>
              <a:ext uri="{FF2B5EF4-FFF2-40B4-BE49-F238E27FC236}">
                <a16:creationId xmlns:a16="http://schemas.microsoft.com/office/drawing/2014/main" id="{29E690E4-D0A0-438F-AA70-76C3B3959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7504" y="1652508"/>
            <a:ext cx="5220629" cy="3915472"/>
          </a:xfrm>
          <a:prstGeom prst="rect">
            <a:avLst/>
          </a:prstGeom>
        </p:spPr>
      </p:pic>
    </p:spTree>
    <p:extLst>
      <p:ext uri="{BB962C8B-B14F-4D97-AF65-F5344CB8AC3E}">
        <p14:creationId xmlns:p14="http://schemas.microsoft.com/office/powerpoint/2010/main" val="2001474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61A261-3F13-47B9-B803-9D00FF2131F1}"/>
              </a:ext>
            </a:extLst>
          </p:cNvPr>
          <p:cNvSpPr>
            <a:spLocks noGrp="1"/>
          </p:cNvSpPr>
          <p:nvPr>
            <p:ph type="title"/>
          </p:nvPr>
        </p:nvSpPr>
        <p:spPr/>
        <p:txBody>
          <a:bodyPr/>
          <a:lstStyle/>
          <a:p>
            <a:r>
              <a:rPr lang="da-DK" dirty="0"/>
              <a:t>Feature selection</a:t>
            </a:r>
            <a:endParaRPr lang="en-US" dirty="0"/>
          </a:p>
        </p:txBody>
      </p:sp>
      <p:sp>
        <p:nvSpPr>
          <p:cNvPr id="5" name="Text Placeholder 4">
            <a:extLst>
              <a:ext uri="{FF2B5EF4-FFF2-40B4-BE49-F238E27FC236}">
                <a16:creationId xmlns:a16="http://schemas.microsoft.com/office/drawing/2014/main" id="{590AAB4E-457C-4E17-AC96-E6AA6CBFAEF5}"/>
              </a:ext>
            </a:extLst>
          </p:cNvPr>
          <p:cNvSpPr>
            <a:spLocks noGrp="1"/>
          </p:cNvSpPr>
          <p:nvPr>
            <p:ph type="body" sz="quarter" idx="12"/>
          </p:nvPr>
        </p:nvSpPr>
        <p:spPr/>
        <p:txBody>
          <a:bodyPr/>
          <a:lstStyle/>
          <a:p>
            <a:r>
              <a:rPr lang="en-US" dirty="0"/>
              <a:t>Inter/intra class distance</a:t>
            </a:r>
          </a:p>
          <a:p>
            <a:pPr lvl="1"/>
            <a:r>
              <a:rPr lang="en-US" dirty="0"/>
              <a:t>For each possible subset permutation</a:t>
            </a:r>
          </a:p>
        </p:txBody>
      </p:sp>
      <p:pic>
        <p:nvPicPr>
          <p:cNvPr id="16" name="Picture 15">
            <a:extLst>
              <a:ext uri="{FF2B5EF4-FFF2-40B4-BE49-F238E27FC236}">
                <a16:creationId xmlns:a16="http://schemas.microsoft.com/office/drawing/2014/main" id="{CBD1BA79-BCF2-4B1E-BC1C-52F73DAC4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80892"/>
            <a:ext cx="4490446" cy="2566598"/>
          </a:xfrm>
          <a:prstGeom prst="rect">
            <a:avLst/>
          </a:prstGeom>
        </p:spPr>
      </p:pic>
      <p:pic>
        <p:nvPicPr>
          <p:cNvPr id="14" name="Picture 13">
            <a:extLst>
              <a:ext uri="{FF2B5EF4-FFF2-40B4-BE49-F238E27FC236}">
                <a16:creationId xmlns:a16="http://schemas.microsoft.com/office/drawing/2014/main" id="{1E245DB3-B835-4669-A8C0-39D5F007EC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1980892"/>
            <a:ext cx="4490446" cy="2566598"/>
          </a:xfrm>
          <a:prstGeom prst="rect">
            <a:avLst/>
          </a:prstGeom>
        </p:spPr>
      </p:pic>
      <p:sp>
        <p:nvSpPr>
          <p:cNvPr id="17" name="TextBox 16">
            <a:extLst>
              <a:ext uri="{FF2B5EF4-FFF2-40B4-BE49-F238E27FC236}">
                <a16:creationId xmlns:a16="http://schemas.microsoft.com/office/drawing/2014/main" id="{DE8F73FC-D847-4089-AC80-2BC6D17F93F5}"/>
              </a:ext>
            </a:extLst>
          </p:cNvPr>
          <p:cNvSpPr txBox="1"/>
          <p:nvPr/>
        </p:nvSpPr>
        <p:spPr>
          <a:xfrm>
            <a:off x="5953990" y="1611560"/>
            <a:ext cx="4998028" cy="369332"/>
          </a:xfrm>
          <a:prstGeom prst="rect">
            <a:avLst/>
          </a:prstGeom>
          <a:noFill/>
        </p:spPr>
        <p:txBody>
          <a:bodyPr wrap="square" rtlCol="0">
            <a:spAutoFit/>
          </a:bodyPr>
          <a:lstStyle/>
          <a:p>
            <a:r>
              <a:rPr lang="da-DK" dirty="0"/>
              <a:t>[Age, Year of operation, Positive axillary nodes]</a:t>
            </a:r>
            <a:endParaRPr lang="en-US" dirty="0"/>
          </a:p>
        </p:txBody>
      </p:sp>
    </p:spTree>
    <p:extLst>
      <p:ext uri="{BB962C8B-B14F-4D97-AF65-F5344CB8AC3E}">
        <p14:creationId xmlns:p14="http://schemas.microsoft.com/office/powerpoint/2010/main" val="303982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A2A30B-74D8-4613-BD13-164DC939745B}"/>
              </a:ext>
            </a:extLst>
          </p:cNvPr>
          <p:cNvSpPr>
            <a:spLocks noGrp="1"/>
          </p:cNvSpPr>
          <p:nvPr>
            <p:ph type="title"/>
          </p:nvPr>
        </p:nvSpPr>
        <p:spPr>
          <a:xfrm>
            <a:off x="587374" y="359273"/>
            <a:ext cx="4909417" cy="1621619"/>
          </a:xfrm>
        </p:spPr>
        <p:txBody>
          <a:bodyPr/>
          <a:lstStyle/>
          <a:p>
            <a:r>
              <a:rPr lang="da-DK" dirty="0"/>
              <a:t>Feature selection</a:t>
            </a:r>
            <a:br>
              <a:rPr lang="da-DK" dirty="0"/>
            </a:br>
            <a:r>
              <a:rPr lang="da-DK" dirty="0"/>
              <a:t>(visual inspection)</a:t>
            </a:r>
            <a:endParaRPr lang="en-US" dirty="0"/>
          </a:p>
        </p:txBody>
      </p:sp>
      <p:sp>
        <p:nvSpPr>
          <p:cNvPr id="5" name="Text Placeholder 4">
            <a:extLst>
              <a:ext uri="{FF2B5EF4-FFF2-40B4-BE49-F238E27FC236}">
                <a16:creationId xmlns:a16="http://schemas.microsoft.com/office/drawing/2014/main" id="{1980E8D0-78E7-4A5C-9FC8-11ADF7202490}"/>
              </a:ext>
            </a:extLst>
          </p:cNvPr>
          <p:cNvSpPr>
            <a:spLocks noGrp="1"/>
          </p:cNvSpPr>
          <p:nvPr>
            <p:ph type="body" sz="quarter" idx="12"/>
          </p:nvPr>
        </p:nvSpPr>
        <p:spPr/>
        <p:txBody>
          <a:bodyPr/>
          <a:lstStyle/>
          <a:p>
            <a:r>
              <a:rPr lang="da-DK" dirty="0"/>
              <a:t>How do these results correlate with an visual insepection of each feature?</a:t>
            </a:r>
            <a:endParaRPr lang="en-US" dirty="0"/>
          </a:p>
        </p:txBody>
      </p:sp>
      <p:pic>
        <p:nvPicPr>
          <p:cNvPr id="13" name="Picture 12">
            <a:extLst>
              <a:ext uri="{FF2B5EF4-FFF2-40B4-BE49-F238E27FC236}">
                <a16:creationId xmlns:a16="http://schemas.microsoft.com/office/drawing/2014/main" id="{36D61255-D407-4E0D-8728-AEB2F865C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477" y="961284"/>
            <a:ext cx="6248066" cy="4686050"/>
          </a:xfrm>
          <a:prstGeom prst="rect">
            <a:avLst/>
          </a:prstGeom>
        </p:spPr>
      </p:pic>
      <p:pic>
        <p:nvPicPr>
          <p:cNvPr id="14" name="Picture 13">
            <a:extLst>
              <a:ext uri="{FF2B5EF4-FFF2-40B4-BE49-F238E27FC236}">
                <a16:creationId xmlns:a16="http://schemas.microsoft.com/office/drawing/2014/main" id="{9298C4C8-1B19-4C08-B841-C9C630370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5" y="2999201"/>
            <a:ext cx="4490446" cy="2566598"/>
          </a:xfrm>
          <a:prstGeom prst="rect">
            <a:avLst/>
          </a:prstGeom>
        </p:spPr>
      </p:pic>
    </p:spTree>
    <p:extLst>
      <p:ext uri="{BB962C8B-B14F-4D97-AF65-F5344CB8AC3E}">
        <p14:creationId xmlns:p14="http://schemas.microsoft.com/office/powerpoint/2010/main" val="2501302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E85BDF5-603D-4EE7-B40E-DECFAC26B4B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505" b="1505"/>
          <a:stretch>
            <a:fillRect/>
          </a:stretch>
        </p:blipFill>
        <p:spPr/>
      </p:pic>
      <p:sp>
        <p:nvSpPr>
          <p:cNvPr id="4" name="Title 3">
            <a:extLst>
              <a:ext uri="{FF2B5EF4-FFF2-40B4-BE49-F238E27FC236}">
                <a16:creationId xmlns:a16="http://schemas.microsoft.com/office/drawing/2014/main" id="{741306E9-59A9-4B80-9F76-E52235CF8522}"/>
              </a:ext>
            </a:extLst>
          </p:cNvPr>
          <p:cNvSpPr>
            <a:spLocks noGrp="1"/>
          </p:cNvSpPr>
          <p:nvPr>
            <p:ph type="title"/>
          </p:nvPr>
        </p:nvSpPr>
        <p:spPr/>
        <p:txBody>
          <a:bodyPr/>
          <a:lstStyle/>
          <a:p>
            <a:r>
              <a:rPr lang="da-DK" dirty="0"/>
              <a:t>Training</a:t>
            </a:r>
            <a:endParaRPr lang="en-US" dirty="0"/>
          </a:p>
        </p:txBody>
      </p:sp>
      <p:sp>
        <p:nvSpPr>
          <p:cNvPr id="5" name="Text Placeholder 4">
            <a:extLst>
              <a:ext uri="{FF2B5EF4-FFF2-40B4-BE49-F238E27FC236}">
                <a16:creationId xmlns:a16="http://schemas.microsoft.com/office/drawing/2014/main" id="{EB27DF87-FED5-4AAC-9340-3BAF61750BD7}"/>
              </a:ext>
            </a:extLst>
          </p:cNvPr>
          <p:cNvSpPr>
            <a:spLocks noGrp="1"/>
          </p:cNvSpPr>
          <p:nvPr>
            <p:ph type="body" sz="quarter" idx="12"/>
          </p:nvPr>
        </p:nvSpPr>
        <p:spPr/>
        <p:txBody>
          <a:bodyPr/>
          <a:lstStyle/>
          <a:p>
            <a:r>
              <a:rPr lang="da-DK" dirty="0"/>
              <a:t>With these results</a:t>
            </a:r>
          </a:p>
          <a:p>
            <a:pPr lvl="1"/>
            <a:r>
              <a:rPr lang="da-DK" dirty="0"/>
              <a:t>Hard for any classifier to classify with high precision</a:t>
            </a:r>
          </a:p>
          <a:p>
            <a:r>
              <a:rPr lang="da-DK" dirty="0"/>
              <a:t>Train the following classifiers:</a:t>
            </a:r>
          </a:p>
          <a:p>
            <a:pPr lvl="1"/>
            <a:r>
              <a:rPr lang="da-DK" dirty="0"/>
              <a:t>Linear classifier (ldc)</a:t>
            </a:r>
          </a:p>
          <a:p>
            <a:pPr lvl="2"/>
            <a:r>
              <a:rPr lang="en-US" dirty="0"/>
              <a:t>Clearly not cut out for such a task</a:t>
            </a:r>
          </a:p>
          <a:p>
            <a:pPr lvl="1"/>
            <a:r>
              <a:rPr lang="en-US" dirty="0"/>
              <a:t>Quadratic classifier (</a:t>
            </a:r>
            <a:r>
              <a:rPr lang="en-US" dirty="0" err="1"/>
              <a:t>qdc</a:t>
            </a:r>
            <a:r>
              <a:rPr lang="en-US" dirty="0"/>
              <a:t>)</a:t>
            </a:r>
          </a:p>
          <a:p>
            <a:pPr lvl="2"/>
            <a:r>
              <a:rPr lang="en-US" dirty="0"/>
              <a:t>Has potential</a:t>
            </a:r>
          </a:p>
          <a:p>
            <a:pPr lvl="1"/>
            <a:r>
              <a:rPr lang="en-US" dirty="0"/>
              <a:t>Nearest Neighbor Classifier (</a:t>
            </a:r>
            <a:r>
              <a:rPr lang="en-US" dirty="0" err="1"/>
              <a:t>knnc</a:t>
            </a:r>
            <a:r>
              <a:rPr lang="en-US" dirty="0"/>
              <a:t>)</a:t>
            </a:r>
          </a:p>
          <a:p>
            <a:pPr lvl="2"/>
            <a:r>
              <a:rPr lang="en-US" dirty="0"/>
              <a:t>Has potential</a:t>
            </a:r>
          </a:p>
        </p:txBody>
      </p:sp>
    </p:spTree>
    <p:extLst>
      <p:ext uri="{BB962C8B-B14F-4D97-AF65-F5344CB8AC3E}">
        <p14:creationId xmlns:p14="http://schemas.microsoft.com/office/powerpoint/2010/main" val="2876937008"/>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AU 16_9 (EN)" id="{5E8AD2F3-63DB-428D-8DAB-A06FACC8B5E8}" vid="{08F8F28F-18B8-46ED-82D7-96E1459C25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ED49AB-59DE-4FF7-9348-60B6F5ACD27D}">
  <ds:schemaRefs>
    <ds:schemaRef ds:uri="5eaab4c3-db73-4b93-9200-350b498c50e8"/>
    <ds:schemaRef ds:uri="http://schemas.microsoft.com/office/2006/documentManagement/types"/>
    <ds:schemaRef ds:uri="http://purl.org/dc/dcmitype/"/>
    <ds:schemaRef ds:uri="http://schemas.microsoft.com/office/2006/metadata/properties"/>
    <ds:schemaRef ds:uri="1790affa-1f64-4e58-8dd7-745390e575dd"/>
    <ds:schemaRef ds:uri="http://purl.org/dc/elements/1.1/"/>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4F40094-D6F9-4293-B12F-0532B9891E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09AFFA-FBAB-43F9-B3E8-292900A833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AAU 16_9 (EN)</Template>
  <TotalTime>12010</TotalTime>
  <Words>479</Words>
  <Application>Microsoft Office PowerPoint</Application>
  <PresentationFormat>Widescreen</PresentationFormat>
  <Paragraphs>170</Paragraphs>
  <Slides>17</Slides>
  <Notes>7</Notes>
  <HiddenSlides>6</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17</vt:i4>
      </vt:variant>
    </vt:vector>
  </HeadingPairs>
  <TitlesOfParts>
    <vt:vector size="21" baseType="lpstr">
      <vt:lpstr>Arial</vt:lpstr>
      <vt:lpstr>Arial Black</vt:lpstr>
      <vt:lpstr>Calibri</vt:lpstr>
      <vt:lpstr>AAU PowerPoint</vt:lpstr>
      <vt:lpstr>Machine Learning for Media Technology - exam  Haberman's Survival Data Set</vt:lpstr>
      <vt:lpstr>DATA</vt:lpstr>
      <vt:lpstr>DATA</vt:lpstr>
      <vt:lpstr>DATA</vt:lpstr>
      <vt:lpstr>DATA ANALYSIS</vt:lpstr>
      <vt:lpstr>DATA ANALYSIS</vt:lpstr>
      <vt:lpstr>Feature selection</vt:lpstr>
      <vt:lpstr>Feature selection (visual inspection)</vt:lpstr>
      <vt:lpstr>Training</vt:lpstr>
      <vt:lpstr>Results</vt:lpstr>
      <vt:lpstr>Results</vt:lpstr>
      <vt:lpstr>[1,3] </vt:lpstr>
      <vt:lpstr>[1,3] </vt:lpstr>
      <vt:lpstr>[1,3] </vt:lpstr>
      <vt:lpstr>[3] </vt:lpstr>
      <vt:lpstr>[3] </vt:lpstr>
      <vt:lpstr>SVM</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Søren Emil Søe Degn</dc:creator>
  <cp:lastModifiedBy>Nicklas Olsen</cp:lastModifiedBy>
  <cp:revision>36</cp:revision>
  <cp:lastPrinted>2017-03-09T03:48:56Z</cp:lastPrinted>
  <dcterms:created xsi:type="dcterms:W3CDTF">2018-05-15T12:21:02Z</dcterms:created>
  <dcterms:modified xsi:type="dcterms:W3CDTF">2020-01-14T17:25:40Z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